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4">
  <p:sldMasterIdLst>
    <p:sldMasterId id="2147483648" r:id="rId4"/>
  </p:sldMasterIdLst>
  <p:sldIdLst>
    <p:sldId id="263" r:id="rId5"/>
    <p:sldId id="266" r:id="rId6"/>
    <p:sldId id="276" r:id="rId7"/>
    <p:sldId id="277" r:id="rId8"/>
    <p:sldId id="278" r:id="rId9"/>
    <p:sldId id="279" r:id="rId10"/>
    <p:sldId id="280" r:id="rId11"/>
    <p:sldId id="267" r:id="rId12"/>
    <p:sldId id="264" r:id="rId13"/>
    <p:sldId id="268" r:id="rId14"/>
    <p:sldId id="259" r:id="rId15"/>
    <p:sldId id="270" r:id="rId16"/>
    <p:sldId id="269" r:id="rId17"/>
    <p:sldId id="272" r:id="rId18"/>
    <p:sldId id="273" r:id="rId19"/>
    <p:sldId id="287" r:id="rId20"/>
    <p:sldId id="281" r:id="rId21"/>
    <p:sldId id="274" r:id="rId22"/>
    <p:sldId id="288" r:id="rId23"/>
    <p:sldId id="285" r:id="rId24"/>
    <p:sldId id="283" r:id="rId25"/>
    <p:sldId id="289" r:id="rId26"/>
    <p:sldId id="290" r:id="rId27"/>
    <p:sldId id="292" r:id="rId28"/>
    <p:sldId id="291" r:id="rId29"/>
    <p:sldId id="293" r:id="rId30"/>
    <p:sldId id="294" r:id="rId31"/>
    <p:sldId id="2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545A"/>
    <a:srgbClr val="DC223A"/>
    <a:srgbClr val="E6E6E6"/>
    <a:srgbClr val="361116"/>
    <a:srgbClr val="3C1217"/>
    <a:srgbClr val="F95B5F"/>
    <a:srgbClr val="583739"/>
    <a:srgbClr val="FF5A60"/>
    <a:srgbClr val="525252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DC77F5-BE0D-44B9-9152-D84E5BF49ACB}" v="4" dt="2023-12-10T11:03:06.216"/>
    <p1510:client id="{E6D67E54-E0E9-46C2-9060-36BC639D0490}" v="2502" dt="2023-12-09T23:32:01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403223cefc61e0e9594fee95f2f857b0aea1f76efb24684e54d65157c79482c5::" providerId="AD" clId="Web-{C6DC77F5-BE0D-44B9-9152-D84E5BF49ACB}"/>
    <pc:docChg chg="addSld delSld modSld">
      <pc:chgData name="Guest User" userId="S::urn:spo:anon#403223cefc61e0e9594fee95f2f857b0aea1f76efb24684e54d65157c79482c5::" providerId="AD" clId="Web-{C6DC77F5-BE0D-44B9-9152-D84E5BF49ACB}" dt="2023-12-10T11:03:06.216" v="3" actId="1076"/>
      <pc:docMkLst>
        <pc:docMk/>
      </pc:docMkLst>
      <pc:sldChg chg="modSp">
        <pc:chgData name="Guest User" userId="S::urn:spo:anon#403223cefc61e0e9594fee95f2f857b0aea1f76efb24684e54d65157c79482c5::" providerId="AD" clId="Web-{C6DC77F5-BE0D-44B9-9152-D84E5BF49ACB}" dt="2023-12-10T11:03:06.216" v="3" actId="1076"/>
        <pc:sldMkLst>
          <pc:docMk/>
          <pc:sldMk cId="857181242" sldId="263"/>
        </pc:sldMkLst>
        <pc:picChg chg="mod">
          <ac:chgData name="Guest User" userId="S::urn:spo:anon#403223cefc61e0e9594fee95f2f857b0aea1f76efb24684e54d65157c79482c5::" providerId="AD" clId="Web-{C6DC77F5-BE0D-44B9-9152-D84E5BF49ACB}" dt="2023-12-10T11:03:06.216" v="3" actId="1076"/>
          <ac:picMkLst>
            <pc:docMk/>
            <pc:sldMk cId="857181242" sldId="263"/>
            <ac:picMk id="13" creationId="{616D073B-774C-975D-F3A3-E84F30C0B3CE}"/>
          </ac:picMkLst>
        </pc:picChg>
      </pc:sldChg>
      <pc:sldChg chg="new del">
        <pc:chgData name="Guest User" userId="S::urn:spo:anon#403223cefc61e0e9594fee95f2f857b0aea1f76efb24684e54d65157c79482c5::" providerId="AD" clId="Web-{C6DC77F5-BE0D-44B9-9152-D84E5BF49ACB}" dt="2023-12-10T10:58:45.237" v="1"/>
        <pc:sldMkLst>
          <pc:docMk/>
          <pc:sldMk cId="3299939559" sldId="296"/>
        </pc:sldMkLst>
      </pc:sldChg>
    </pc:docChg>
  </pc:docChgLst>
  <pc:docChgLst>
    <pc:chgData name="Mostafa Ayman" userId="b724d160-0826-4d7d-be6c-fdc9bc186035" providerId="ADAL" clId="{E6D67E54-E0E9-46C2-9060-36BC639D0490}"/>
    <pc:docChg chg="undo redo custSel addSld delSld modSld sldOrd modMainMaster">
      <pc:chgData name="Mostafa Ayman" userId="b724d160-0826-4d7d-be6c-fdc9bc186035" providerId="ADAL" clId="{E6D67E54-E0E9-46C2-9060-36BC639D0490}" dt="2023-12-09T23:32:01.890" v="15033"/>
      <pc:docMkLst>
        <pc:docMk/>
      </pc:docMkLst>
      <pc:sldChg chg="addSp delSp modSp del mod modTransition setBg">
        <pc:chgData name="Mostafa Ayman" userId="b724d160-0826-4d7d-be6c-fdc9bc186035" providerId="ADAL" clId="{E6D67E54-E0E9-46C2-9060-36BC639D0490}" dt="2023-12-08T16:39:23.036" v="10673" actId="47"/>
        <pc:sldMkLst>
          <pc:docMk/>
          <pc:sldMk cId="790622436" sldId="258"/>
        </pc:sldMkLst>
        <pc:spChg chg="add del mod">
          <ac:chgData name="Mostafa Ayman" userId="b724d160-0826-4d7d-be6c-fdc9bc186035" providerId="ADAL" clId="{E6D67E54-E0E9-46C2-9060-36BC639D0490}" dt="2023-12-08T13:47:12.933" v="7038" actId="478"/>
          <ac:spMkLst>
            <pc:docMk/>
            <pc:sldMk cId="790622436" sldId="258"/>
            <ac:spMk id="2" creationId="{44AE3E1D-EA29-A2C9-6FBA-E6629F299560}"/>
          </ac:spMkLst>
        </pc:spChg>
        <pc:spChg chg="del mod topLvl">
          <ac:chgData name="Mostafa Ayman" userId="b724d160-0826-4d7d-be6c-fdc9bc186035" providerId="ADAL" clId="{E6D67E54-E0E9-46C2-9060-36BC639D0490}" dt="2023-12-08T13:48:07.419" v="7050" actId="478"/>
          <ac:spMkLst>
            <pc:docMk/>
            <pc:sldMk cId="790622436" sldId="258"/>
            <ac:spMk id="5" creationId="{D9ED2F32-5914-444F-FC4B-5D962FCB336C}"/>
          </ac:spMkLst>
        </pc:spChg>
        <pc:spChg chg="add del mod">
          <ac:chgData name="Mostafa Ayman" userId="b724d160-0826-4d7d-be6c-fdc9bc186035" providerId="ADAL" clId="{E6D67E54-E0E9-46C2-9060-36BC639D0490}" dt="2023-12-08T14:01:56.316" v="7057" actId="478"/>
          <ac:spMkLst>
            <pc:docMk/>
            <pc:sldMk cId="790622436" sldId="258"/>
            <ac:spMk id="6" creationId="{3BBCB67D-5A40-3EFE-194A-24AA972F31DC}"/>
          </ac:spMkLst>
        </pc:spChg>
        <pc:spChg chg="add del">
          <ac:chgData name="Mostafa Ayman" userId="b724d160-0826-4d7d-be6c-fdc9bc186035" providerId="ADAL" clId="{E6D67E54-E0E9-46C2-9060-36BC639D0490}" dt="2023-12-08T14:04:41.010" v="7060"/>
          <ac:spMkLst>
            <pc:docMk/>
            <pc:sldMk cId="790622436" sldId="258"/>
            <ac:spMk id="7" creationId="{D0B02335-8115-F25E-51D8-7E97CFFC46DE}"/>
          </ac:spMkLst>
        </pc:spChg>
        <pc:spChg chg="add del">
          <ac:chgData name="Mostafa Ayman" userId="b724d160-0826-4d7d-be6c-fdc9bc186035" providerId="ADAL" clId="{E6D67E54-E0E9-46C2-9060-36BC639D0490}" dt="2023-12-08T14:04:41.010" v="7060"/>
          <ac:spMkLst>
            <pc:docMk/>
            <pc:sldMk cId="790622436" sldId="258"/>
            <ac:spMk id="8" creationId="{93227072-00F3-4377-DE44-D3CDFF8B68A7}"/>
          </ac:spMkLst>
        </pc:spChg>
        <pc:spChg chg="add del">
          <ac:chgData name="Mostafa Ayman" userId="b724d160-0826-4d7d-be6c-fdc9bc186035" providerId="ADAL" clId="{E6D67E54-E0E9-46C2-9060-36BC639D0490}" dt="2023-12-08T14:04:41.010" v="7060"/>
          <ac:spMkLst>
            <pc:docMk/>
            <pc:sldMk cId="790622436" sldId="258"/>
            <ac:spMk id="9" creationId="{1F398577-D3CB-CC0B-0AB8-38C00F78A1D1}"/>
          </ac:spMkLst>
        </pc:spChg>
        <pc:spChg chg="add del">
          <ac:chgData name="Mostafa Ayman" userId="b724d160-0826-4d7d-be6c-fdc9bc186035" providerId="ADAL" clId="{E6D67E54-E0E9-46C2-9060-36BC639D0490}" dt="2023-12-08T14:04:41.010" v="7060"/>
          <ac:spMkLst>
            <pc:docMk/>
            <pc:sldMk cId="790622436" sldId="258"/>
            <ac:spMk id="10" creationId="{6A225917-0F27-0E0A-A962-47CC7D31810C}"/>
          </ac:spMkLst>
        </pc:spChg>
        <pc:spChg chg="add del">
          <ac:chgData name="Mostafa Ayman" userId="b724d160-0826-4d7d-be6c-fdc9bc186035" providerId="ADAL" clId="{E6D67E54-E0E9-46C2-9060-36BC639D0490}" dt="2023-12-08T14:04:41.010" v="7060"/>
          <ac:spMkLst>
            <pc:docMk/>
            <pc:sldMk cId="790622436" sldId="258"/>
            <ac:spMk id="11" creationId="{0FF39F92-8AA8-45F2-0E09-C5E17BA9CD70}"/>
          </ac:spMkLst>
        </pc:spChg>
        <pc:spChg chg="add del">
          <ac:chgData name="Mostafa Ayman" userId="b724d160-0826-4d7d-be6c-fdc9bc186035" providerId="ADAL" clId="{E6D67E54-E0E9-46C2-9060-36BC639D0490}" dt="2023-12-08T14:04:41.010" v="7060"/>
          <ac:spMkLst>
            <pc:docMk/>
            <pc:sldMk cId="790622436" sldId="258"/>
            <ac:spMk id="12" creationId="{0AEFA670-1AF2-8942-E2D9-9C879BB7D9FD}"/>
          </ac:spMkLst>
        </pc:spChg>
        <pc:spChg chg="add del">
          <ac:chgData name="Mostafa Ayman" userId="b724d160-0826-4d7d-be6c-fdc9bc186035" providerId="ADAL" clId="{E6D67E54-E0E9-46C2-9060-36BC639D0490}" dt="2023-12-08T14:04:41.010" v="7060"/>
          <ac:spMkLst>
            <pc:docMk/>
            <pc:sldMk cId="790622436" sldId="258"/>
            <ac:spMk id="13" creationId="{446854AA-752B-7435-C0CA-A336F2D678CF}"/>
          </ac:spMkLst>
        </pc:spChg>
        <pc:spChg chg="add del">
          <ac:chgData name="Mostafa Ayman" userId="b724d160-0826-4d7d-be6c-fdc9bc186035" providerId="ADAL" clId="{E6D67E54-E0E9-46C2-9060-36BC639D0490}" dt="2023-12-08T14:04:41.010" v="7060"/>
          <ac:spMkLst>
            <pc:docMk/>
            <pc:sldMk cId="790622436" sldId="258"/>
            <ac:spMk id="14" creationId="{A6446232-D518-9CCA-A073-2F089DC9D299}"/>
          </ac:spMkLst>
        </pc:spChg>
        <pc:spChg chg="add del">
          <ac:chgData name="Mostafa Ayman" userId="b724d160-0826-4d7d-be6c-fdc9bc186035" providerId="ADAL" clId="{E6D67E54-E0E9-46C2-9060-36BC639D0490}" dt="2023-12-08T14:04:41.010" v="7060"/>
          <ac:spMkLst>
            <pc:docMk/>
            <pc:sldMk cId="790622436" sldId="258"/>
            <ac:spMk id="15" creationId="{611517C0-A8ED-3705-46E8-C00AA0B98D9D}"/>
          </ac:spMkLst>
        </pc:spChg>
        <pc:spChg chg="add del">
          <ac:chgData name="Mostafa Ayman" userId="b724d160-0826-4d7d-be6c-fdc9bc186035" providerId="ADAL" clId="{E6D67E54-E0E9-46C2-9060-36BC639D0490}" dt="2023-12-08T14:04:41.010" v="7060"/>
          <ac:spMkLst>
            <pc:docMk/>
            <pc:sldMk cId="790622436" sldId="258"/>
            <ac:spMk id="16" creationId="{3A821558-FA7F-4F4A-7168-FE5AA0625883}"/>
          </ac:spMkLst>
        </pc:spChg>
        <pc:spChg chg="add del">
          <ac:chgData name="Mostafa Ayman" userId="b724d160-0826-4d7d-be6c-fdc9bc186035" providerId="ADAL" clId="{E6D67E54-E0E9-46C2-9060-36BC639D0490}" dt="2023-12-08T14:04:41.010" v="7060"/>
          <ac:spMkLst>
            <pc:docMk/>
            <pc:sldMk cId="790622436" sldId="258"/>
            <ac:spMk id="17" creationId="{B1AC8795-F2A9-9812-C351-2B6C770011CA}"/>
          </ac:spMkLst>
        </pc:spChg>
        <pc:spChg chg="add del">
          <ac:chgData name="Mostafa Ayman" userId="b724d160-0826-4d7d-be6c-fdc9bc186035" providerId="ADAL" clId="{E6D67E54-E0E9-46C2-9060-36BC639D0490}" dt="2023-12-08T14:04:41.010" v="7060"/>
          <ac:spMkLst>
            <pc:docMk/>
            <pc:sldMk cId="790622436" sldId="258"/>
            <ac:spMk id="21" creationId="{8D982D54-46B2-DF9F-4DF8-7D8ABC268E62}"/>
          </ac:spMkLst>
        </pc:spChg>
        <pc:spChg chg="add del">
          <ac:chgData name="Mostafa Ayman" userId="b724d160-0826-4d7d-be6c-fdc9bc186035" providerId="ADAL" clId="{E6D67E54-E0E9-46C2-9060-36BC639D0490}" dt="2023-12-08T14:04:41.010" v="7060"/>
          <ac:spMkLst>
            <pc:docMk/>
            <pc:sldMk cId="790622436" sldId="258"/>
            <ac:spMk id="22" creationId="{70E1F4D6-2CAF-5FD4-3F74-1FAB8DF6D328}"/>
          </ac:spMkLst>
        </pc:spChg>
        <pc:spChg chg="add del">
          <ac:chgData name="Mostafa Ayman" userId="b724d160-0826-4d7d-be6c-fdc9bc186035" providerId="ADAL" clId="{E6D67E54-E0E9-46C2-9060-36BC639D0490}" dt="2023-12-08T14:04:41.010" v="7060"/>
          <ac:spMkLst>
            <pc:docMk/>
            <pc:sldMk cId="790622436" sldId="258"/>
            <ac:spMk id="23" creationId="{2F0CC6B2-1D66-9C44-2D8C-3E2CA33BAB1A}"/>
          </ac:spMkLst>
        </pc:spChg>
        <pc:spChg chg="add del">
          <ac:chgData name="Mostafa Ayman" userId="b724d160-0826-4d7d-be6c-fdc9bc186035" providerId="ADAL" clId="{E6D67E54-E0E9-46C2-9060-36BC639D0490}" dt="2023-12-08T14:04:41.010" v="7060"/>
          <ac:spMkLst>
            <pc:docMk/>
            <pc:sldMk cId="790622436" sldId="258"/>
            <ac:spMk id="24" creationId="{E9C2DE90-8B15-DB0E-659A-536F3FE41292}"/>
          </ac:spMkLst>
        </pc:spChg>
        <pc:spChg chg="add del">
          <ac:chgData name="Mostafa Ayman" userId="b724d160-0826-4d7d-be6c-fdc9bc186035" providerId="ADAL" clId="{E6D67E54-E0E9-46C2-9060-36BC639D0490}" dt="2023-12-08T14:04:41.010" v="7060"/>
          <ac:spMkLst>
            <pc:docMk/>
            <pc:sldMk cId="790622436" sldId="258"/>
            <ac:spMk id="25" creationId="{D3ACC2E8-4965-9EE9-966E-092DC80F1CF6}"/>
          </ac:spMkLst>
        </pc:spChg>
        <pc:spChg chg="add del">
          <ac:chgData name="Mostafa Ayman" userId="b724d160-0826-4d7d-be6c-fdc9bc186035" providerId="ADAL" clId="{E6D67E54-E0E9-46C2-9060-36BC639D0490}" dt="2023-12-08T14:04:41.010" v="7060"/>
          <ac:spMkLst>
            <pc:docMk/>
            <pc:sldMk cId="790622436" sldId="258"/>
            <ac:spMk id="26" creationId="{96955765-EA3F-8BA2-9176-30744CFB0A50}"/>
          </ac:spMkLst>
        </pc:spChg>
        <pc:spChg chg="add del">
          <ac:chgData name="Mostafa Ayman" userId="b724d160-0826-4d7d-be6c-fdc9bc186035" providerId="ADAL" clId="{E6D67E54-E0E9-46C2-9060-36BC639D0490}" dt="2023-12-08T14:04:41.010" v="7060"/>
          <ac:spMkLst>
            <pc:docMk/>
            <pc:sldMk cId="790622436" sldId="258"/>
            <ac:spMk id="27" creationId="{4955D23B-81D2-A824-A1A4-4027E12E65E9}"/>
          </ac:spMkLst>
        </pc:spChg>
        <pc:spChg chg="add del">
          <ac:chgData name="Mostafa Ayman" userId="b724d160-0826-4d7d-be6c-fdc9bc186035" providerId="ADAL" clId="{E6D67E54-E0E9-46C2-9060-36BC639D0490}" dt="2023-12-08T14:04:41.010" v="7060"/>
          <ac:spMkLst>
            <pc:docMk/>
            <pc:sldMk cId="790622436" sldId="258"/>
            <ac:spMk id="28" creationId="{16DB4DF5-DAE2-7A93-7235-AB400FB5D7D1}"/>
          </ac:spMkLst>
        </pc:spChg>
        <pc:spChg chg="add del">
          <ac:chgData name="Mostafa Ayman" userId="b724d160-0826-4d7d-be6c-fdc9bc186035" providerId="ADAL" clId="{E6D67E54-E0E9-46C2-9060-36BC639D0490}" dt="2023-12-08T14:04:41.010" v="7060"/>
          <ac:spMkLst>
            <pc:docMk/>
            <pc:sldMk cId="790622436" sldId="258"/>
            <ac:spMk id="29" creationId="{947BBFAF-9BF9-E275-623F-E823883FA130}"/>
          </ac:spMkLst>
        </pc:spChg>
        <pc:spChg chg="add del">
          <ac:chgData name="Mostafa Ayman" userId="b724d160-0826-4d7d-be6c-fdc9bc186035" providerId="ADAL" clId="{E6D67E54-E0E9-46C2-9060-36BC639D0490}" dt="2023-12-08T14:04:41.010" v="7060"/>
          <ac:spMkLst>
            <pc:docMk/>
            <pc:sldMk cId="790622436" sldId="258"/>
            <ac:spMk id="30" creationId="{4303D9AF-0B01-5E52-66E4-86B61576CF33}"/>
          </ac:spMkLst>
        </pc:spChg>
        <pc:spChg chg="add del">
          <ac:chgData name="Mostafa Ayman" userId="b724d160-0826-4d7d-be6c-fdc9bc186035" providerId="ADAL" clId="{E6D67E54-E0E9-46C2-9060-36BC639D0490}" dt="2023-12-08T14:04:41.010" v="7060"/>
          <ac:spMkLst>
            <pc:docMk/>
            <pc:sldMk cId="790622436" sldId="258"/>
            <ac:spMk id="31" creationId="{34D79F6F-BE2B-1651-4212-4DD70A250136}"/>
          </ac:spMkLst>
        </pc:spChg>
        <pc:grpChg chg="add del mod">
          <ac:chgData name="Mostafa Ayman" userId="b724d160-0826-4d7d-be6c-fdc9bc186035" providerId="ADAL" clId="{E6D67E54-E0E9-46C2-9060-36BC639D0490}" dt="2023-12-08T13:48:07.419" v="7050" actId="478"/>
          <ac:grpSpMkLst>
            <pc:docMk/>
            <pc:sldMk cId="790622436" sldId="258"/>
            <ac:grpSpMk id="3" creationId="{8AB75AFF-DC4D-6CDA-DF7F-E684B49BEBF7}"/>
          </ac:grpSpMkLst>
        </pc:grpChg>
        <pc:grpChg chg="add del mod">
          <ac:chgData name="Mostafa Ayman" userId="b724d160-0826-4d7d-be6c-fdc9bc186035" providerId="ADAL" clId="{E6D67E54-E0E9-46C2-9060-36BC639D0490}" dt="2023-12-08T15:40:54.170" v="7570" actId="1076"/>
          <ac:grpSpMkLst>
            <pc:docMk/>
            <pc:sldMk cId="790622436" sldId="258"/>
            <ac:grpSpMk id="20" creationId="{2DC6668D-5B25-59BC-DD99-15642CAADD96}"/>
          </ac:grpSpMkLst>
        </pc:grpChg>
        <pc:picChg chg="del mod topLvl">
          <ac:chgData name="Mostafa Ayman" userId="b724d160-0826-4d7d-be6c-fdc9bc186035" providerId="ADAL" clId="{E6D67E54-E0E9-46C2-9060-36BC639D0490}" dt="2023-12-08T13:51:12.540" v="7054" actId="478"/>
          <ac:picMkLst>
            <pc:docMk/>
            <pc:sldMk cId="790622436" sldId="258"/>
            <ac:picMk id="4" creationId="{9BEF9A0F-44E5-542C-FDC9-B8E65DFF3D12}"/>
          </ac:picMkLst>
        </pc:picChg>
      </pc:sldChg>
      <pc:sldChg chg="addSp delSp modSp mod ord modTransition setBg">
        <pc:chgData name="Mostafa Ayman" userId="b724d160-0826-4d7d-be6c-fdc9bc186035" providerId="ADAL" clId="{E6D67E54-E0E9-46C2-9060-36BC639D0490}" dt="2023-12-09T22:34:59.698" v="14488" actId="1037"/>
        <pc:sldMkLst>
          <pc:docMk/>
          <pc:sldMk cId="3717565845" sldId="259"/>
        </pc:sldMkLst>
        <pc:spChg chg="add mod">
          <ac:chgData name="Mostafa Ayman" userId="b724d160-0826-4d7d-be6c-fdc9bc186035" providerId="ADAL" clId="{E6D67E54-E0E9-46C2-9060-36BC639D0490}" dt="2023-12-09T22:34:25.616" v="14465" actId="1037"/>
          <ac:spMkLst>
            <pc:docMk/>
            <pc:sldMk cId="3717565845" sldId="259"/>
            <ac:spMk id="3" creationId="{5C089FFD-18AB-421D-FFA7-1A9741EC6B87}"/>
          </ac:spMkLst>
        </pc:spChg>
        <pc:spChg chg="add del mod">
          <ac:chgData name="Mostafa Ayman" userId="b724d160-0826-4d7d-be6c-fdc9bc186035" providerId="ADAL" clId="{E6D67E54-E0E9-46C2-9060-36BC639D0490}" dt="2023-12-08T13:38:07.134" v="6907" actId="21"/>
          <ac:spMkLst>
            <pc:docMk/>
            <pc:sldMk cId="3717565845" sldId="259"/>
            <ac:spMk id="3" creationId="{840FAA7E-7E98-0E73-D013-F798E5DDA11F}"/>
          </ac:spMkLst>
        </pc:spChg>
        <pc:spChg chg="add mod">
          <ac:chgData name="Mostafa Ayman" userId="b724d160-0826-4d7d-be6c-fdc9bc186035" providerId="ADAL" clId="{E6D67E54-E0E9-46C2-9060-36BC639D0490}" dt="2023-12-09T22:33:12.281" v="14378" actId="1037"/>
          <ac:spMkLst>
            <pc:docMk/>
            <pc:sldMk cId="3717565845" sldId="259"/>
            <ac:spMk id="4" creationId="{17628B43-630A-5368-62B1-3F380E39FC23}"/>
          </ac:spMkLst>
        </pc:spChg>
        <pc:spChg chg="add del mod">
          <ac:chgData name="Mostafa Ayman" userId="b724d160-0826-4d7d-be6c-fdc9bc186035" providerId="ADAL" clId="{E6D67E54-E0E9-46C2-9060-36BC639D0490}" dt="2023-12-08T13:39:32.097" v="6911" actId="21"/>
          <ac:spMkLst>
            <pc:docMk/>
            <pc:sldMk cId="3717565845" sldId="259"/>
            <ac:spMk id="4" creationId="{B22F4711-3CCE-6AC1-5941-A61CAAE3BCA6}"/>
          </ac:spMkLst>
        </pc:spChg>
        <pc:spChg chg="add mod ord">
          <ac:chgData name="Mostafa Ayman" userId="b724d160-0826-4d7d-be6c-fdc9bc186035" providerId="ADAL" clId="{E6D67E54-E0E9-46C2-9060-36BC639D0490}" dt="2023-12-08T13:40:02.126" v="6917" actId="167"/>
          <ac:spMkLst>
            <pc:docMk/>
            <pc:sldMk cId="3717565845" sldId="259"/>
            <ac:spMk id="6" creationId="{7CF5CD99-A6F9-FA87-6FDF-7349BAFA882E}"/>
          </ac:spMkLst>
        </pc:spChg>
        <pc:spChg chg="add mod ord">
          <ac:chgData name="Mostafa Ayman" userId="b724d160-0826-4d7d-be6c-fdc9bc186035" providerId="ADAL" clId="{E6D67E54-E0E9-46C2-9060-36BC639D0490}" dt="2023-12-08T14:22:52.391" v="7260" actId="167"/>
          <ac:spMkLst>
            <pc:docMk/>
            <pc:sldMk cId="3717565845" sldId="259"/>
            <ac:spMk id="7" creationId="{BB0DE8C3-E9D7-EF4B-8524-36BA7F211152}"/>
          </ac:spMkLst>
        </pc:spChg>
        <pc:spChg chg="del mod">
          <ac:chgData name="Mostafa Ayman" userId="b724d160-0826-4d7d-be6c-fdc9bc186035" providerId="ADAL" clId="{E6D67E54-E0E9-46C2-9060-36BC639D0490}" dt="2023-12-08T14:22:49.304" v="7258" actId="478"/>
          <ac:spMkLst>
            <pc:docMk/>
            <pc:sldMk cId="3717565845" sldId="259"/>
            <ac:spMk id="9" creationId="{B4D1D1EE-2C56-1E87-3BEE-F383A94C7D0A}"/>
          </ac:spMkLst>
        </pc:spChg>
        <pc:spChg chg="add del mod">
          <ac:chgData name="Mostafa Ayman" userId="b724d160-0826-4d7d-be6c-fdc9bc186035" providerId="ADAL" clId="{E6D67E54-E0E9-46C2-9060-36BC639D0490}" dt="2023-12-08T06:16:49.251" v="365" actId="21"/>
          <ac:spMkLst>
            <pc:docMk/>
            <pc:sldMk cId="3717565845" sldId="259"/>
            <ac:spMk id="10" creationId="{1B5B5289-4477-E514-5491-8B834610BF8D}"/>
          </ac:spMkLst>
        </pc:spChg>
        <pc:spChg chg="add del mod">
          <ac:chgData name="Mostafa Ayman" userId="b724d160-0826-4d7d-be6c-fdc9bc186035" providerId="ADAL" clId="{E6D67E54-E0E9-46C2-9060-36BC639D0490}" dt="2023-12-08T06:49:24.527" v="695"/>
          <ac:spMkLst>
            <pc:docMk/>
            <pc:sldMk cId="3717565845" sldId="259"/>
            <ac:spMk id="13" creationId="{1C74C7BD-2CEF-2089-8B3C-2DA55019B102}"/>
          </ac:spMkLst>
        </pc:spChg>
        <pc:spChg chg="add del mod">
          <ac:chgData name="Mostafa Ayman" userId="b724d160-0826-4d7d-be6c-fdc9bc186035" providerId="ADAL" clId="{E6D67E54-E0E9-46C2-9060-36BC639D0490}" dt="2023-12-08T06:49:24.521" v="693" actId="21"/>
          <ac:spMkLst>
            <pc:docMk/>
            <pc:sldMk cId="3717565845" sldId="259"/>
            <ac:spMk id="14" creationId="{FC602588-335E-76AC-6C01-5F82E334B97A}"/>
          </ac:spMkLst>
        </pc:spChg>
        <pc:spChg chg="add del mod">
          <ac:chgData name="Mostafa Ayman" userId="b724d160-0826-4d7d-be6c-fdc9bc186035" providerId="ADAL" clId="{E6D67E54-E0E9-46C2-9060-36BC639D0490}" dt="2023-12-08T06:50:31.360" v="706" actId="21"/>
          <ac:spMkLst>
            <pc:docMk/>
            <pc:sldMk cId="3717565845" sldId="259"/>
            <ac:spMk id="15" creationId="{2C3ECE0F-514D-7E60-D400-4EAD5BFC80B3}"/>
          </ac:spMkLst>
        </pc:spChg>
        <pc:spChg chg="add mod">
          <ac:chgData name="Mostafa Ayman" userId="b724d160-0826-4d7d-be6c-fdc9bc186035" providerId="ADAL" clId="{E6D67E54-E0E9-46C2-9060-36BC639D0490}" dt="2023-12-08T16:56:31.606" v="10934" actId="1036"/>
          <ac:spMkLst>
            <pc:docMk/>
            <pc:sldMk cId="3717565845" sldId="259"/>
            <ac:spMk id="16" creationId="{18A2A4F7-F1C6-E9B3-ABD4-A629DA9BBFF1}"/>
          </ac:spMkLst>
        </pc:spChg>
        <pc:spChg chg="add mod">
          <ac:chgData name="Mostafa Ayman" userId="b724d160-0826-4d7d-be6c-fdc9bc186035" providerId="ADAL" clId="{E6D67E54-E0E9-46C2-9060-36BC639D0490}" dt="2023-12-08T16:56:31.606" v="10934" actId="1036"/>
          <ac:spMkLst>
            <pc:docMk/>
            <pc:sldMk cId="3717565845" sldId="259"/>
            <ac:spMk id="17" creationId="{56218F91-E027-FD6F-75A3-C686BCB97D03}"/>
          </ac:spMkLst>
        </pc:spChg>
        <pc:spChg chg="add mod">
          <ac:chgData name="Mostafa Ayman" userId="b724d160-0826-4d7d-be6c-fdc9bc186035" providerId="ADAL" clId="{E6D67E54-E0E9-46C2-9060-36BC639D0490}" dt="2023-12-08T16:56:31.606" v="10934" actId="1036"/>
          <ac:spMkLst>
            <pc:docMk/>
            <pc:sldMk cId="3717565845" sldId="259"/>
            <ac:spMk id="18" creationId="{406AB08B-AAC0-8F14-5232-637A95850FBD}"/>
          </ac:spMkLst>
        </pc:spChg>
        <pc:spChg chg="add mod">
          <ac:chgData name="Mostafa Ayman" userId="b724d160-0826-4d7d-be6c-fdc9bc186035" providerId="ADAL" clId="{E6D67E54-E0E9-46C2-9060-36BC639D0490}" dt="2023-12-08T16:56:31.606" v="10934" actId="1036"/>
          <ac:spMkLst>
            <pc:docMk/>
            <pc:sldMk cId="3717565845" sldId="259"/>
            <ac:spMk id="19" creationId="{8DF42963-A471-7C84-08D2-4659C1C40A5F}"/>
          </ac:spMkLst>
        </pc:spChg>
        <pc:spChg chg="add mod">
          <ac:chgData name="Mostafa Ayman" userId="b724d160-0826-4d7d-be6c-fdc9bc186035" providerId="ADAL" clId="{E6D67E54-E0E9-46C2-9060-36BC639D0490}" dt="2023-12-08T16:56:31.606" v="10934" actId="1036"/>
          <ac:spMkLst>
            <pc:docMk/>
            <pc:sldMk cId="3717565845" sldId="259"/>
            <ac:spMk id="20" creationId="{EF4DFC31-57C3-0232-DB4A-9336BC5AA508}"/>
          </ac:spMkLst>
        </pc:spChg>
        <pc:spChg chg="add mod">
          <ac:chgData name="Mostafa Ayman" userId="b724d160-0826-4d7d-be6c-fdc9bc186035" providerId="ADAL" clId="{E6D67E54-E0E9-46C2-9060-36BC639D0490}" dt="2023-12-08T16:57:40.636" v="10977" actId="1035"/>
          <ac:spMkLst>
            <pc:docMk/>
            <pc:sldMk cId="3717565845" sldId="259"/>
            <ac:spMk id="21" creationId="{462103A8-B82B-BEA2-D19C-8DA388F89594}"/>
          </ac:spMkLst>
        </pc:spChg>
        <pc:spChg chg="add mod">
          <ac:chgData name="Mostafa Ayman" userId="b724d160-0826-4d7d-be6c-fdc9bc186035" providerId="ADAL" clId="{E6D67E54-E0E9-46C2-9060-36BC639D0490}" dt="2023-12-08T16:56:31.606" v="10934" actId="1036"/>
          <ac:spMkLst>
            <pc:docMk/>
            <pc:sldMk cId="3717565845" sldId="259"/>
            <ac:spMk id="22" creationId="{A103A9D8-3231-39EC-E907-0BEAA14A542A}"/>
          </ac:spMkLst>
        </pc:spChg>
        <pc:spChg chg="add mod">
          <ac:chgData name="Mostafa Ayman" userId="b724d160-0826-4d7d-be6c-fdc9bc186035" providerId="ADAL" clId="{E6D67E54-E0E9-46C2-9060-36BC639D0490}" dt="2023-12-08T16:56:31.606" v="10934" actId="1036"/>
          <ac:spMkLst>
            <pc:docMk/>
            <pc:sldMk cId="3717565845" sldId="259"/>
            <ac:spMk id="23" creationId="{C442F0A7-D2D5-A5BD-B8FA-650DBA93D7DE}"/>
          </ac:spMkLst>
        </pc:spChg>
        <pc:spChg chg="add mod">
          <ac:chgData name="Mostafa Ayman" userId="b724d160-0826-4d7d-be6c-fdc9bc186035" providerId="ADAL" clId="{E6D67E54-E0E9-46C2-9060-36BC639D0490}" dt="2023-12-08T16:56:31.606" v="10934" actId="1036"/>
          <ac:spMkLst>
            <pc:docMk/>
            <pc:sldMk cId="3717565845" sldId="259"/>
            <ac:spMk id="24" creationId="{7D216C77-7EC0-4691-8DD1-3A88FE69C6EE}"/>
          </ac:spMkLst>
        </pc:spChg>
        <pc:spChg chg="add mod">
          <ac:chgData name="Mostafa Ayman" userId="b724d160-0826-4d7d-be6c-fdc9bc186035" providerId="ADAL" clId="{E6D67E54-E0E9-46C2-9060-36BC639D0490}" dt="2023-12-08T16:57:40.636" v="10977" actId="1035"/>
          <ac:spMkLst>
            <pc:docMk/>
            <pc:sldMk cId="3717565845" sldId="259"/>
            <ac:spMk id="25" creationId="{FE835ED1-DDE8-4188-1011-C80567C7DCA4}"/>
          </ac:spMkLst>
        </pc:spChg>
        <pc:spChg chg="add mod">
          <ac:chgData name="Mostafa Ayman" userId="b724d160-0826-4d7d-be6c-fdc9bc186035" providerId="ADAL" clId="{E6D67E54-E0E9-46C2-9060-36BC639D0490}" dt="2023-12-08T16:56:31.606" v="10934" actId="1036"/>
          <ac:spMkLst>
            <pc:docMk/>
            <pc:sldMk cId="3717565845" sldId="259"/>
            <ac:spMk id="26" creationId="{64E3EBEC-33F6-84C5-82A4-A0D4CD3D5563}"/>
          </ac:spMkLst>
        </pc:spChg>
        <pc:spChg chg="add del mod">
          <ac:chgData name="Mostafa Ayman" userId="b724d160-0826-4d7d-be6c-fdc9bc186035" providerId="ADAL" clId="{E6D67E54-E0E9-46C2-9060-36BC639D0490}" dt="2023-12-08T16:56:57.561" v="10941" actId="1036"/>
          <ac:spMkLst>
            <pc:docMk/>
            <pc:sldMk cId="3717565845" sldId="259"/>
            <ac:spMk id="27" creationId="{8E3CFA7B-E71F-ABE1-F554-4877B3DDA34F}"/>
          </ac:spMkLst>
        </pc:spChg>
        <pc:spChg chg="add del mod">
          <ac:chgData name="Mostafa Ayman" userId="b724d160-0826-4d7d-be6c-fdc9bc186035" providerId="ADAL" clId="{E6D67E54-E0E9-46C2-9060-36BC639D0490}" dt="2023-12-08T16:46:35.836" v="10704" actId="478"/>
          <ac:spMkLst>
            <pc:docMk/>
            <pc:sldMk cId="3717565845" sldId="259"/>
            <ac:spMk id="28" creationId="{CEBE23D1-09F0-6F94-8D78-4C2F2AC45A9C}"/>
          </ac:spMkLst>
        </pc:spChg>
        <pc:spChg chg="add del mod">
          <ac:chgData name="Mostafa Ayman" userId="b724d160-0826-4d7d-be6c-fdc9bc186035" providerId="ADAL" clId="{E6D67E54-E0E9-46C2-9060-36BC639D0490}" dt="2023-12-08T16:46:36.534" v="10705" actId="478"/>
          <ac:spMkLst>
            <pc:docMk/>
            <pc:sldMk cId="3717565845" sldId="259"/>
            <ac:spMk id="29" creationId="{F8AA206D-F0DF-D599-CC87-875436675150}"/>
          </ac:spMkLst>
        </pc:spChg>
        <pc:spChg chg="add del mod">
          <ac:chgData name="Mostafa Ayman" userId="b724d160-0826-4d7d-be6c-fdc9bc186035" providerId="ADAL" clId="{E6D67E54-E0E9-46C2-9060-36BC639D0490}" dt="2023-12-08T16:46:33.317" v="10703" actId="478"/>
          <ac:spMkLst>
            <pc:docMk/>
            <pc:sldMk cId="3717565845" sldId="259"/>
            <ac:spMk id="30" creationId="{17FE8BB5-B9CB-A11E-F4E8-FD33545F42C0}"/>
          </ac:spMkLst>
        </pc:spChg>
        <pc:spChg chg="add mod">
          <ac:chgData name="Mostafa Ayman" userId="b724d160-0826-4d7d-be6c-fdc9bc186035" providerId="ADAL" clId="{E6D67E54-E0E9-46C2-9060-36BC639D0490}" dt="2023-12-08T16:57:52.271" v="10982" actId="1037"/>
          <ac:spMkLst>
            <pc:docMk/>
            <pc:sldMk cId="3717565845" sldId="259"/>
            <ac:spMk id="31" creationId="{B1ABE0E5-DC61-E2B0-EE1F-F30B1C12F3CE}"/>
          </ac:spMkLst>
        </pc:spChg>
        <pc:spChg chg="add del mod ord">
          <ac:chgData name="Mostafa Ayman" userId="b724d160-0826-4d7d-be6c-fdc9bc186035" providerId="ADAL" clId="{E6D67E54-E0E9-46C2-9060-36BC639D0490}" dt="2023-12-08T16:47:58.071" v="10770" actId="478"/>
          <ac:spMkLst>
            <pc:docMk/>
            <pc:sldMk cId="3717565845" sldId="259"/>
            <ac:spMk id="32" creationId="{013A121E-3185-4EC0-D9C5-4C123740CC4B}"/>
          </ac:spMkLst>
        </pc:spChg>
        <pc:spChg chg="add del mod">
          <ac:chgData name="Mostafa Ayman" userId="b724d160-0826-4d7d-be6c-fdc9bc186035" providerId="ADAL" clId="{E6D67E54-E0E9-46C2-9060-36BC639D0490}" dt="2023-12-08T07:21:10.495" v="868" actId="21"/>
          <ac:spMkLst>
            <pc:docMk/>
            <pc:sldMk cId="3717565845" sldId="259"/>
            <ac:spMk id="37" creationId="{7D1E5B07-BABB-7776-8C98-EFC722740FD8}"/>
          </ac:spMkLst>
        </pc:spChg>
        <pc:spChg chg="add mod">
          <ac:chgData name="Mostafa Ayman" userId="b724d160-0826-4d7d-be6c-fdc9bc186035" providerId="ADAL" clId="{E6D67E54-E0E9-46C2-9060-36BC639D0490}" dt="2023-12-08T16:56:57.561" v="10941" actId="1036"/>
          <ac:spMkLst>
            <pc:docMk/>
            <pc:sldMk cId="3717565845" sldId="259"/>
            <ac:spMk id="38" creationId="{7C9E8410-1FB3-0F7C-F6B5-F6631AC8C719}"/>
          </ac:spMkLst>
        </pc:spChg>
        <pc:spChg chg="add mod">
          <ac:chgData name="Mostafa Ayman" userId="b724d160-0826-4d7d-be6c-fdc9bc186035" providerId="ADAL" clId="{E6D67E54-E0E9-46C2-9060-36BC639D0490}" dt="2023-12-08T07:26:05.263" v="909" actId="571"/>
          <ac:spMkLst>
            <pc:docMk/>
            <pc:sldMk cId="3717565845" sldId="259"/>
            <ac:spMk id="43" creationId="{ED124AC4-52C4-73C5-3600-5AD262A0CF67}"/>
          </ac:spMkLst>
        </pc:spChg>
        <pc:spChg chg="add del mod">
          <ac:chgData name="Mostafa Ayman" userId="b724d160-0826-4d7d-be6c-fdc9bc186035" providerId="ADAL" clId="{E6D67E54-E0E9-46C2-9060-36BC639D0490}" dt="2023-12-08T07:31:06.994" v="932"/>
          <ac:spMkLst>
            <pc:docMk/>
            <pc:sldMk cId="3717565845" sldId="259"/>
            <ac:spMk id="53" creationId="{92A1C042-297A-8DF1-84B3-9CC2A29F97AA}"/>
          </ac:spMkLst>
        </pc:spChg>
        <pc:spChg chg="add mod">
          <ac:chgData name="Mostafa Ayman" userId="b724d160-0826-4d7d-be6c-fdc9bc186035" providerId="ADAL" clId="{E6D67E54-E0E9-46C2-9060-36BC639D0490}" dt="2023-12-09T22:34:23.077" v="14463" actId="1037"/>
          <ac:spMkLst>
            <pc:docMk/>
            <pc:sldMk cId="3717565845" sldId="259"/>
            <ac:spMk id="60" creationId="{2BFD7774-1C1C-B622-8D83-C4B3AE149935}"/>
          </ac:spMkLst>
        </pc:spChg>
        <pc:spChg chg="add mod">
          <ac:chgData name="Mostafa Ayman" userId="b724d160-0826-4d7d-be6c-fdc9bc186035" providerId="ADAL" clId="{E6D67E54-E0E9-46C2-9060-36BC639D0490}" dt="2023-12-09T22:34:59.698" v="14488" actId="1037"/>
          <ac:spMkLst>
            <pc:docMk/>
            <pc:sldMk cId="3717565845" sldId="259"/>
            <ac:spMk id="61" creationId="{5AB75DA8-BDC2-300A-90A5-79801FB3E2EC}"/>
          </ac:spMkLst>
        </pc:spChg>
        <pc:spChg chg="add mod">
          <ac:chgData name="Mostafa Ayman" userId="b724d160-0826-4d7d-be6c-fdc9bc186035" providerId="ADAL" clId="{E6D67E54-E0E9-46C2-9060-36BC639D0490}" dt="2023-12-09T22:34:24.904" v="14464" actId="1037"/>
          <ac:spMkLst>
            <pc:docMk/>
            <pc:sldMk cId="3717565845" sldId="259"/>
            <ac:spMk id="62" creationId="{7AB3ECDE-78E4-8BC7-8256-A25BD9CD3A5F}"/>
          </ac:spMkLst>
        </pc:spChg>
        <pc:spChg chg="add mod">
          <ac:chgData name="Mostafa Ayman" userId="b724d160-0826-4d7d-be6c-fdc9bc186035" providerId="ADAL" clId="{E6D67E54-E0E9-46C2-9060-36BC639D0490}" dt="2023-12-08T16:57:52.271" v="10982" actId="1037"/>
          <ac:spMkLst>
            <pc:docMk/>
            <pc:sldMk cId="3717565845" sldId="259"/>
            <ac:spMk id="63" creationId="{B5799941-5642-26B9-B493-0157035517BE}"/>
          </ac:spMkLst>
        </pc:spChg>
        <pc:spChg chg="add del mod ord">
          <ac:chgData name="Mostafa Ayman" userId="b724d160-0826-4d7d-be6c-fdc9bc186035" providerId="ADAL" clId="{E6D67E54-E0E9-46C2-9060-36BC639D0490}" dt="2023-12-09T22:33:31.032" v="14399" actId="1037"/>
          <ac:spMkLst>
            <pc:docMk/>
            <pc:sldMk cId="3717565845" sldId="259"/>
            <ac:spMk id="64" creationId="{9DF66DC6-BB4C-F881-A6C5-661B50219325}"/>
          </ac:spMkLst>
        </pc:spChg>
        <pc:spChg chg="add del mod">
          <ac:chgData name="Mostafa Ayman" userId="b724d160-0826-4d7d-be6c-fdc9bc186035" providerId="ADAL" clId="{E6D67E54-E0E9-46C2-9060-36BC639D0490}" dt="2023-12-08T13:35:45.659" v="6892" actId="21"/>
          <ac:spMkLst>
            <pc:docMk/>
            <pc:sldMk cId="3717565845" sldId="259"/>
            <ac:spMk id="67" creationId="{60250342-2205-57A3-A98C-BF24DF5466F2}"/>
          </ac:spMkLst>
        </pc:spChg>
        <pc:spChg chg="add del mod">
          <ac:chgData name="Mostafa Ayman" userId="b724d160-0826-4d7d-be6c-fdc9bc186035" providerId="ADAL" clId="{E6D67E54-E0E9-46C2-9060-36BC639D0490}" dt="2023-12-08T07:59:50.073" v="1224" actId="21"/>
          <ac:spMkLst>
            <pc:docMk/>
            <pc:sldMk cId="3717565845" sldId="259"/>
            <ac:spMk id="68" creationId="{61DA1DC9-67FC-D18E-3E3C-1141DA840BFA}"/>
          </ac:spMkLst>
        </pc:spChg>
        <pc:spChg chg="add del mod ord">
          <ac:chgData name="Mostafa Ayman" userId="b724d160-0826-4d7d-be6c-fdc9bc186035" providerId="ADAL" clId="{E6D67E54-E0E9-46C2-9060-36BC639D0490}" dt="2023-12-08T13:39:48.765" v="6914" actId="478"/>
          <ac:spMkLst>
            <pc:docMk/>
            <pc:sldMk cId="3717565845" sldId="259"/>
            <ac:spMk id="69" creationId="{FFE659D6-F293-FD28-2C7D-BDBCE882F200}"/>
          </ac:spMkLst>
        </pc:spChg>
        <pc:spChg chg="add mod ord">
          <ac:chgData name="Mostafa Ayman" userId="b724d160-0826-4d7d-be6c-fdc9bc186035" providerId="ADAL" clId="{E6D67E54-E0E9-46C2-9060-36BC639D0490}" dt="2023-12-08T13:32:41.931" v="6635" actId="207"/>
          <ac:spMkLst>
            <pc:docMk/>
            <pc:sldMk cId="3717565845" sldId="259"/>
            <ac:spMk id="70" creationId="{F1FE104C-12CD-3567-3E2F-6375F3B5A036}"/>
          </ac:spMkLst>
        </pc:spChg>
        <pc:spChg chg="add del mod">
          <ac:chgData name="Mostafa Ayman" userId="b724d160-0826-4d7d-be6c-fdc9bc186035" providerId="ADAL" clId="{E6D67E54-E0E9-46C2-9060-36BC639D0490}" dt="2023-12-08T10:09:29.566" v="5375" actId="21"/>
          <ac:spMkLst>
            <pc:docMk/>
            <pc:sldMk cId="3717565845" sldId="259"/>
            <ac:spMk id="77" creationId="{F08F7711-58BD-D8EE-E68C-6C0F96D09BA7}"/>
          </ac:spMkLst>
        </pc:spChg>
        <pc:picChg chg="add mod">
          <ac:chgData name="Mostafa Ayman" userId="b724d160-0826-4d7d-be6c-fdc9bc186035" providerId="ADAL" clId="{E6D67E54-E0E9-46C2-9060-36BC639D0490}" dt="2023-12-08T13:33:12.787" v="6637" actId="1076"/>
          <ac:picMkLst>
            <pc:docMk/>
            <pc:sldMk cId="3717565845" sldId="259"/>
            <ac:picMk id="2" creationId="{A4D49750-6CBD-079C-E90E-6C2FB4BFD2BD}"/>
          </ac:picMkLst>
        </pc:picChg>
        <pc:picChg chg="del mod ord">
          <ac:chgData name="Mostafa Ayman" userId="b724d160-0826-4d7d-be6c-fdc9bc186035" providerId="ADAL" clId="{E6D67E54-E0E9-46C2-9060-36BC639D0490}" dt="2023-12-08T10:01:51.751" v="5337" actId="21"/>
          <ac:picMkLst>
            <pc:docMk/>
            <pc:sldMk cId="3717565845" sldId="259"/>
            <ac:picMk id="3" creationId="{7E8932D4-D130-778C-35C7-224D9DB8273B}"/>
          </ac:picMkLst>
        </pc:picChg>
        <pc:picChg chg="add del mod">
          <ac:chgData name="Mostafa Ayman" userId="b724d160-0826-4d7d-be6c-fdc9bc186035" providerId="ADAL" clId="{E6D67E54-E0E9-46C2-9060-36BC639D0490}" dt="2023-12-08T13:28:24.696" v="6055" actId="21"/>
          <ac:picMkLst>
            <pc:docMk/>
            <pc:sldMk cId="3717565845" sldId="259"/>
            <ac:picMk id="5" creationId="{C8F0D4E5-56AA-978F-5AA7-8C749AF2E645}"/>
          </ac:picMkLst>
        </pc:picChg>
        <pc:picChg chg="add mod">
          <ac:chgData name="Mostafa Ayman" userId="b724d160-0826-4d7d-be6c-fdc9bc186035" providerId="ADAL" clId="{E6D67E54-E0E9-46C2-9060-36BC639D0490}" dt="2023-12-08T16:56:31.606" v="10934" actId="1036"/>
          <ac:picMkLst>
            <pc:docMk/>
            <pc:sldMk cId="3717565845" sldId="259"/>
            <ac:picMk id="12" creationId="{F0201450-7FD9-C7F2-355C-72FE8C2B3911}"/>
          </ac:picMkLst>
        </pc:picChg>
        <pc:picChg chg="add mod">
          <ac:chgData name="Mostafa Ayman" userId="b724d160-0826-4d7d-be6c-fdc9bc186035" providerId="ADAL" clId="{E6D67E54-E0E9-46C2-9060-36BC639D0490}" dt="2023-12-08T16:57:52.271" v="10982" actId="1037"/>
          <ac:picMkLst>
            <pc:docMk/>
            <pc:sldMk cId="3717565845" sldId="259"/>
            <ac:picMk id="34" creationId="{E430B2D3-A0B9-8879-0B53-CEBF368AC079}"/>
          </ac:picMkLst>
        </pc:picChg>
        <pc:picChg chg="add mod">
          <ac:chgData name="Mostafa Ayman" userId="b724d160-0826-4d7d-be6c-fdc9bc186035" providerId="ADAL" clId="{E6D67E54-E0E9-46C2-9060-36BC639D0490}" dt="2023-12-08T16:57:02.100" v="10947" actId="1036"/>
          <ac:picMkLst>
            <pc:docMk/>
            <pc:sldMk cId="3717565845" sldId="259"/>
            <ac:picMk id="36" creationId="{D96F48A2-185D-1A24-9EAC-6002F78772DE}"/>
          </ac:picMkLst>
        </pc:picChg>
        <pc:picChg chg="add del mod">
          <ac:chgData name="Mostafa Ayman" userId="b724d160-0826-4d7d-be6c-fdc9bc186035" providerId="ADAL" clId="{E6D67E54-E0E9-46C2-9060-36BC639D0490}" dt="2023-12-08T16:46:31.730" v="10701" actId="478"/>
          <ac:picMkLst>
            <pc:docMk/>
            <pc:sldMk cId="3717565845" sldId="259"/>
            <ac:picMk id="40" creationId="{1CDA79C7-2575-C1EF-A4BB-C3425CC6EBBC}"/>
          </ac:picMkLst>
        </pc:picChg>
        <pc:picChg chg="add del mod">
          <ac:chgData name="Mostafa Ayman" userId="b724d160-0826-4d7d-be6c-fdc9bc186035" providerId="ADAL" clId="{E6D67E54-E0E9-46C2-9060-36BC639D0490}" dt="2023-12-08T16:46:32.487" v="10702" actId="478"/>
          <ac:picMkLst>
            <pc:docMk/>
            <pc:sldMk cId="3717565845" sldId="259"/>
            <ac:picMk id="41" creationId="{68A6B111-6886-F39A-DACF-896A2F3E8185}"/>
          </ac:picMkLst>
        </pc:picChg>
        <pc:picChg chg="add mod">
          <ac:chgData name="Mostafa Ayman" userId="b724d160-0826-4d7d-be6c-fdc9bc186035" providerId="ADAL" clId="{E6D67E54-E0E9-46C2-9060-36BC639D0490}" dt="2023-12-08T07:26:06.719" v="910" actId="571"/>
          <ac:picMkLst>
            <pc:docMk/>
            <pc:sldMk cId="3717565845" sldId="259"/>
            <ac:picMk id="42" creationId="{2C690A10-C891-A50C-141A-3D15EF54F99E}"/>
          </ac:picMkLst>
        </pc:picChg>
        <pc:picChg chg="add mod">
          <ac:chgData name="Mostafa Ayman" userId="b724d160-0826-4d7d-be6c-fdc9bc186035" providerId="ADAL" clId="{E6D67E54-E0E9-46C2-9060-36BC639D0490}" dt="2023-12-08T07:26:05.263" v="909" actId="571"/>
          <ac:picMkLst>
            <pc:docMk/>
            <pc:sldMk cId="3717565845" sldId="259"/>
            <ac:picMk id="44" creationId="{BCFB7F48-1E40-22CE-42CE-AAE3B6F9AEB7}"/>
          </ac:picMkLst>
        </pc:picChg>
        <pc:picChg chg="add del mod">
          <ac:chgData name="Mostafa Ayman" userId="b724d160-0826-4d7d-be6c-fdc9bc186035" providerId="ADAL" clId="{E6D67E54-E0E9-46C2-9060-36BC639D0490}" dt="2023-12-08T16:46:37.499" v="10706" actId="478"/>
          <ac:picMkLst>
            <pc:docMk/>
            <pc:sldMk cId="3717565845" sldId="259"/>
            <ac:picMk id="45" creationId="{70C8B643-2EED-4C4D-F663-88040A3A7B84}"/>
          </ac:picMkLst>
        </pc:picChg>
        <pc:picChg chg="add del mod ord">
          <ac:chgData name="Mostafa Ayman" userId="b724d160-0826-4d7d-be6c-fdc9bc186035" providerId="ADAL" clId="{E6D67E54-E0E9-46C2-9060-36BC639D0490}" dt="2023-12-08T16:47:58.947" v="10771" actId="478"/>
          <ac:picMkLst>
            <pc:docMk/>
            <pc:sldMk cId="3717565845" sldId="259"/>
            <ac:picMk id="46" creationId="{F637FF0A-D6E3-8F73-B710-08D7B4433CA7}"/>
          </ac:picMkLst>
        </pc:picChg>
        <pc:picChg chg="add mod">
          <ac:chgData name="Mostafa Ayman" userId="b724d160-0826-4d7d-be6c-fdc9bc186035" providerId="ADAL" clId="{E6D67E54-E0E9-46C2-9060-36BC639D0490}" dt="2023-12-08T16:56:31.606" v="10934" actId="1036"/>
          <ac:picMkLst>
            <pc:docMk/>
            <pc:sldMk cId="3717565845" sldId="259"/>
            <ac:picMk id="66" creationId="{F3D0DE3F-26F3-1098-D3FB-55685F4B7D34}"/>
          </ac:picMkLst>
        </pc:picChg>
        <pc:picChg chg="add del mod">
          <ac:chgData name="Mostafa Ayman" userId="b724d160-0826-4d7d-be6c-fdc9bc186035" providerId="ADAL" clId="{E6D67E54-E0E9-46C2-9060-36BC639D0490}" dt="2023-12-08T09:59:54.204" v="5315" actId="21"/>
          <ac:picMkLst>
            <pc:docMk/>
            <pc:sldMk cId="3717565845" sldId="259"/>
            <ac:picMk id="72" creationId="{42AFE394-13D3-9B75-569B-E15B2E638494}"/>
          </ac:picMkLst>
        </pc:picChg>
        <pc:picChg chg="add del mod">
          <ac:chgData name="Mostafa Ayman" userId="b724d160-0826-4d7d-be6c-fdc9bc186035" providerId="ADAL" clId="{E6D67E54-E0E9-46C2-9060-36BC639D0490}" dt="2023-12-08T10:00:07.708" v="5317" actId="21"/>
          <ac:picMkLst>
            <pc:docMk/>
            <pc:sldMk cId="3717565845" sldId="259"/>
            <ac:picMk id="74" creationId="{3C1B1A0D-99F9-E6A9-5911-73E97B14EB95}"/>
          </ac:picMkLst>
        </pc:picChg>
        <pc:picChg chg="add mod">
          <ac:chgData name="Mostafa Ayman" userId="b724d160-0826-4d7d-be6c-fdc9bc186035" providerId="ADAL" clId="{E6D67E54-E0E9-46C2-9060-36BC639D0490}" dt="2023-12-08T10:05:03.065" v="5357" actId="1076"/>
          <ac:picMkLst>
            <pc:docMk/>
            <pc:sldMk cId="3717565845" sldId="259"/>
            <ac:picMk id="76" creationId="{7BD916DB-88E5-F048-D016-D21D86AF6EB3}"/>
          </ac:picMkLst>
        </pc:picChg>
        <pc:cxnChg chg="add mod">
          <ac:chgData name="Mostafa Ayman" userId="b724d160-0826-4d7d-be6c-fdc9bc186035" providerId="ADAL" clId="{E6D67E54-E0E9-46C2-9060-36BC639D0490}" dt="2023-12-08T16:56:57.561" v="10941" actId="1036"/>
          <ac:cxnSpMkLst>
            <pc:docMk/>
            <pc:sldMk cId="3717565845" sldId="259"/>
            <ac:cxnSpMk id="48" creationId="{3FBC8006-4517-BF4D-EF03-C99582499FCD}"/>
          </ac:cxnSpMkLst>
        </pc:cxnChg>
        <pc:cxnChg chg="add mod">
          <ac:chgData name="Mostafa Ayman" userId="b724d160-0826-4d7d-be6c-fdc9bc186035" providerId="ADAL" clId="{E6D67E54-E0E9-46C2-9060-36BC639D0490}" dt="2023-12-08T16:57:46.233" v="10978" actId="14100"/>
          <ac:cxnSpMkLst>
            <pc:docMk/>
            <pc:sldMk cId="3717565845" sldId="259"/>
            <ac:cxnSpMk id="49" creationId="{4B8D5613-0154-1C88-5C35-2077E07B92AD}"/>
          </ac:cxnSpMkLst>
        </pc:cxnChg>
      </pc:sldChg>
      <pc:sldChg chg="addSp delSp modSp new del mod ord modTransition setBg modAnim">
        <pc:chgData name="Mostafa Ayman" userId="b724d160-0826-4d7d-be6c-fdc9bc186035" providerId="ADAL" clId="{E6D67E54-E0E9-46C2-9060-36BC639D0490}" dt="2023-12-08T14:16:29.562" v="7145" actId="47"/>
        <pc:sldMkLst>
          <pc:docMk/>
          <pc:sldMk cId="2223059296" sldId="260"/>
        </pc:sldMkLst>
        <pc:spChg chg="add del mod">
          <ac:chgData name="Mostafa Ayman" userId="b724d160-0826-4d7d-be6c-fdc9bc186035" providerId="ADAL" clId="{E6D67E54-E0E9-46C2-9060-36BC639D0490}" dt="2023-12-08T07:49:41.054" v="1150" actId="21"/>
          <ac:spMkLst>
            <pc:docMk/>
            <pc:sldMk cId="2223059296" sldId="260"/>
            <ac:spMk id="2" creationId="{93C69820-5F3C-BD3F-7EE9-ABD5A95AC58C}"/>
          </ac:spMkLst>
        </pc:spChg>
        <pc:spChg chg="add del mod">
          <ac:chgData name="Mostafa Ayman" userId="b724d160-0826-4d7d-be6c-fdc9bc186035" providerId="ADAL" clId="{E6D67E54-E0E9-46C2-9060-36BC639D0490}" dt="2023-12-08T07:49:44.969" v="1151" actId="21"/>
          <ac:spMkLst>
            <pc:docMk/>
            <pc:sldMk cId="2223059296" sldId="260"/>
            <ac:spMk id="3" creationId="{8B51BD65-A8CD-211D-CF5F-1F5A2EC424D3}"/>
          </ac:spMkLst>
        </pc:spChg>
        <pc:spChg chg="add mod">
          <ac:chgData name="Mostafa Ayman" userId="b724d160-0826-4d7d-be6c-fdc9bc186035" providerId="ADAL" clId="{E6D67E54-E0E9-46C2-9060-36BC639D0490}" dt="2023-12-08T13:24:57.362" v="6012" actId="207"/>
          <ac:spMkLst>
            <pc:docMk/>
            <pc:sldMk cId="2223059296" sldId="260"/>
            <ac:spMk id="8" creationId="{C532ED8F-A18F-7A88-FE1B-65053CB00AE0}"/>
          </ac:spMkLst>
        </pc:spChg>
        <pc:spChg chg="add mod">
          <ac:chgData name="Mostafa Ayman" userId="b724d160-0826-4d7d-be6c-fdc9bc186035" providerId="ADAL" clId="{E6D67E54-E0E9-46C2-9060-36BC639D0490}" dt="2023-12-08T13:25:53.412" v="6014" actId="207"/>
          <ac:spMkLst>
            <pc:docMk/>
            <pc:sldMk cId="2223059296" sldId="260"/>
            <ac:spMk id="9" creationId="{E2FB6A53-88F3-E8A0-3513-D609E5377344}"/>
          </ac:spMkLst>
        </pc:spChg>
        <pc:spChg chg="add del">
          <ac:chgData name="Mostafa Ayman" userId="b724d160-0826-4d7d-be6c-fdc9bc186035" providerId="ADAL" clId="{E6D67E54-E0E9-46C2-9060-36BC639D0490}" dt="2023-12-08T08:37:53.631" v="3518" actId="26606"/>
          <ac:spMkLst>
            <pc:docMk/>
            <pc:sldMk cId="2223059296" sldId="260"/>
            <ac:spMk id="10" creationId="{F3060C83-F051-4F0E-ABAD-AA0DFC48B218}"/>
          </ac:spMkLst>
        </pc:spChg>
        <pc:spChg chg="add mod">
          <ac:chgData name="Mostafa Ayman" userId="b724d160-0826-4d7d-be6c-fdc9bc186035" providerId="ADAL" clId="{E6D67E54-E0E9-46C2-9060-36BC639D0490}" dt="2023-12-08T13:25:38.077" v="6013" actId="207"/>
          <ac:spMkLst>
            <pc:docMk/>
            <pc:sldMk cId="2223059296" sldId="260"/>
            <ac:spMk id="11" creationId="{47790DF9-F2BC-4A39-2A81-45D0EAF7E6F4}"/>
          </ac:spMkLst>
        </pc:spChg>
        <pc:spChg chg="add del">
          <ac:chgData name="Mostafa Ayman" userId="b724d160-0826-4d7d-be6c-fdc9bc186035" providerId="ADAL" clId="{E6D67E54-E0E9-46C2-9060-36BC639D0490}" dt="2023-12-08T08:37:53.631" v="3518" actId="26606"/>
          <ac:spMkLst>
            <pc:docMk/>
            <pc:sldMk cId="2223059296" sldId="260"/>
            <ac:spMk id="12" creationId="{83C98ABE-055B-441F-B07E-44F97F083C39}"/>
          </ac:spMkLst>
        </pc:spChg>
        <pc:spChg chg="add del mod">
          <ac:chgData name="Mostafa Ayman" userId="b724d160-0826-4d7d-be6c-fdc9bc186035" providerId="ADAL" clId="{E6D67E54-E0E9-46C2-9060-36BC639D0490}" dt="2023-12-08T09:34:08.780" v="5125"/>
          <ac:spMkLst>
            <pc:docMk/>
            <pc:sldMk cId="2223059296" sldId="260"/>
            <ac:spMk id="13" creationId="{D1D9F2E1-363C-09F9-1C1E-0DDBEE3D28AB}"/>
          </ac:spMkLst>
        </pc:spChg>
        <pc:spChg chg="add del">
          <ac:chgData name="Mostafa Ayman" userId="b724d160-0826-4d7d-be6c-fdc9bc186035" providerId="ADAL" clId="{E6D67E54-E0E9-46C2-9060-36BC639D0490}" dt="2023-12-08T08:37:53.631" v="3518" actId="26606"/>
          <ac:spMkLst>
            <pc:docMk/>
            <pc:sldMk cId="2223059296" sldId="260"/>
            <ac:spMk id="14" creationId="{29FDB030-9B49-4CED-8CCD-4D99382388AC}"/>
          </ac:spMkLst>
        </pc:spChg>
        <pc:spChg chg="add del">
          <ac:chgData name="Mostafa Ayman" userId="b724d160-0826-4d7d-be6c-fdc9bc186035" providerId="ADAL" clId="{E6D67E54-E0E9-46C2-9060-36BC639D0490}" dt="2023-12-08T08:37:53.631" v="3518" actId="26606"/>
          <ac:spMkLst>
            <pc:docMk/>
            <pc:sldMk cId="2223059296" sldId="260"/>
            <ac:spMk id="16" creationId="{3783CA14-24A1-485C-8B30-D6A5D87987AD}"/>
          </ac:spMkLst>
        </pc:spChg>
        <pc:spChg chg="add del">
          <ac:chgData name="Mostafa Ayman" userId="b724d160-0826-4d7d-be6c-fdc9bc186035" providerId="ADAL" clId="{E6D67E54-E0E9-46C2-9060-36BC639D0490}" dt="2023-12-08T08:37:53.631" v="3518" actId="26606"/>
          <ac:spMkLst>
            <pc:docMk/>
            <pc:sldMk cId="2223059296" sldId="260"/>
            <ac:spMk id="18" creationId="{9A97C86A-04D6-40F7-AE84-31AB43E6A846}"/>
          </ac:spMkLst>
        </pc:spChg>
        <pc:spChg chg="add del">
          <ac:chgData name="Mostafa Ayman" userId="b724d160-0826-4d7d-be6c-fdc9bc186035" providerId="ADAL" clId="{E6D67E54-E0E9-46C2-9060-36BC639D0490}" dt="2023-12-08T08:37:53.631" v="3518" actId="26606"/>
          <ac:spMkLst>
            <pc:docMk/>
            <pc:sldMk cId="2223059296" sldId="260"/>
            <ac:spMk id="20" creationId="{FF9F2414-84E8-453E-B1F3-389FDE8192D9}"/>
          </ac:spMkLst>
        </pc:spChg>
        <pc:spChg chg="add del">
          <ac:chgData name="Mostafa Ayman" userId="b724d160-0826-4d7d-be6c-fdc9bc186035" providerId="ADAL" clId="{E6D67E54-E0E9-46C2-9060-36BC639D0490}" dt="2023-12-08T08:37:53.631" v="3518" actId="26606"/>
          <ac:spMkLst>
            <pc:docMk/>
            <pc:sldMk cId="2223059296" sldId="260"/>
            <ac:spMk id="22" creationId="{3ECA69A1-7536-43AC-85EF-C7106179F5ED}"/>
          </ac:spMkLst>
        </pc:spChg>
        <pc:spChg chg="add del">
          <ac:chgData name="Mostafa Ayman" userId="b724d160-0826-4d7d-be6c-fdc9bc186035" providerId="ADAL" clId="{E6D67E54-E0E9-46C2-9060-36BC639D0490}" dt="2023-12-08T08:37:55.754" v="3520" actId="26606"/>
          <ac:spMkLst>
            <pc:docMk/>
            <pc:sldMk cId="2223059296" sldId="260"/>
            <ac:spMk id="24" creationId="{42A4FC2C-047E-45A5-965D-8E1E3BF09BC6}"/>
          </ac:spMkLst>
        </pc:spChg>
        <pc:spChg chg="add del">
          <ac:chgData name="Mostafa Ayman" userId="b724d160-0826-4d7d-be6c-fdc9bc186035" providerId="ADAL" clId="{E6D67E54-E0E9-46C2-9060-36BC639D0490}" dt="2023-12-08T08:38:17.744" v="3522" actId="26606"/>
          <ac:spMkLst>
            <pc:docMk/>
            <pc:sldMk cId="2223059296" sldId="260"/>
            <ac:spMk id="26" creationId="{7BDAC5B6-20CE-447F-8BA1-F2274AC7AE5B}"/>
          </ac:spMkLst>
        </pc:spChg>
        <pc:spChg chg="add del">
          <ac:chgData name="Mostafa Ayman" userId="b724d160-0826-4d7d-be6c-fdc9bc186035" providerId="ADAL" clId="{E6D67E54-E0E9-46C2-9060-36BC639D0490}" dt="2023-12-08T08:38:17.744" v="3522" actId="26606"/>
          <ac:spMkLst>
            <pc:docMk/>
            <pc:sldMk cId="2223059296" sldId="260"/>
            <ac:spMk id="27" creationId="{D1D22B31-BF8F-446B-9009-8A251FB177CB}"/>
          </ac:spMkLst>
        </pc:spChg>
        <pc:picChg chg="add del mod">
          <ac:chgData name="Mostafa Ayman" userId="b724d160-0826-4d7d-be6c-fdc9bc186035" providerId="ADAL" clId="{E6D67E54-E0E9-46C2-9060-36BC639D0490}" dt="2023-12-08T08:57:27.025" v="3616" actId="21"/>
          <ac:picMkLst>
            <pc:docMk/>
            <pc:sldMk cId="2223059296" sldId="260"/>
            <ac:picMk id="5" creationId="{781DE752-4488-BFFA-75E7-752DEC6971B1}"/>
          </ac:picMkLst>
        </pc:picChg>
        <pc:picChg chg="add mod ord">
          <ac:chgData name="Mostafa Ayman" userId="b724d160-0826-4d7d-be6c-fdc9bc186035" providerId="ADAL" clId="{E6D67E54-E0E9-46C2-9060-36BC639D0490}" dt="2023-12-08T10:06:57.122" v="5364" actId="1076"/>
          <ac:picMkLst>
            <pc:docMk/>
            <pc:sldMk cId="2223059296" sldId="260"/>
            <ac:picMk id="7" creationId="{131EFF87-0FC0-AC07-FF1F-EF395D2D22ED}"/>
          </ac:picMkLst>
        </pc:picChg>
      </pc:sldChg>
      <pc:sldChg chg="addSp delSp modSp new del mod">
        <pc:chgData name="Mostafa Ayman" userId="b724d160-0826-4d7d-be6c-fdc9bc186035" providerId="ADAL" clId="{E6D67E54-E0E9-46C2-9060-36BC639D0490}" dt="2023-12-08T14:16:32.203" v="7146" actId="47"/>
        <pc:sldMkLst>
          <pc:docMk/>
          <pc:sldMk cId="4068367524" sldId="261"/>
        </pc:sldMkLst>
        <pc:spChg chg="add mod ord">
          <ac:chgData name="Mostafa Ayman" userId="b724d160-0826-4d7d-be6c-fdc9bc186035" providerId="ADAL" clId="{E6D67E54-E0E9-46C2-9060-36BC639D0490}" dt="2023-12-08T10:57:33.814" v="5399" actId="207"/>
          <ac:spMkLst>
            <pc:docMk/>
            <pc:sldMk cId="4068367524" sldId="261"/>
            <ac:spMk id="4" creationId="{A54E6C3F-B916-0DDF-F558-73F174194293}"/>
          </ac:spMkLst>
        </pc:spChg>
        <pc:spChg chg="add del mod">
          <ac:chgData name="Mostafa Ayman" userId="b724d160-0826-4d7d-be6c-fdc9bc186035" providerId="ADAL" clId="{E6D67E54-E0E9-46C2-9060-36BC639D0490}" dt="2023-12-08T13:21:08.817" v="5580" actId="21"/>
          <ac:spMkLst>
            <pc:docMk/>
            <pc:sldMk cId="4068367524" sldId="261"/>
            <ac:spMk id="5" creationId="{127CD90C-2032-5CA5-1A5E-5BAFF54C43A6}"/>
          </ac:spMkLst>
        </pc:spChg>
        <pc:spChg chg="add mod">
          <ac:chgData name="Mostafa Ayman" userId="b724d160-0826-4d7d-be6c-fdc9bc186035" providerId="ADAL" clId="{E6D67E54-E0E9-46C2-9060-36BC639D0490}" dt="2023-12-08T13:22:24.205" v="5585" actId="207"/>
          <ac:spMkLst>
            <pc:docMk/>
            <pc:sldMk cId="4068367524" sldId="261"/>
            <ac:spMk id="9" creationId="{56A34B6C-37BC-B46F-6C70-EB73B32BD123}"/>
          </ac:spMkLst>
        </pc:spChg>
        <pc:picChg chg="add del mod">
          <ac:chgData name="Mostafa Ayman" userId="b724d160-0826-4d7d-be6c-fdc9bc186035" providerId="ADAL" clId="{E6D67E54-E0E9-46C2-9060-36BC639D0490}" dt="2023-12-08T13:21:06.159" v="5579" actId="21"/>
          <ac:picMkLst>
            <pc:docMk/>
            <pc:sldMk cId="4068367524" sldId="261"/>
            <ac:picMk id="2" creationId="{AEFB7863-617B-1FB2-CDDA-5B1CAC2924DF}"/>
          </ac:picMkLst>
        </pc:picChg>
        <pc:picChg chg="add mod">
          <ac:chgData name="Mostafa Ayman" userId="b724d160-0826-4d7d-be6c-fdc9bc186035" providerId="ADAL" clId="{E6D67E54-E0E9-46C2-9060-36BC639D0490}" dt="2023-12-08T13:26:45.636" v="6016" actId="1076"/>
          <ac:picMkLst>
            <pc:docMk/>
            <pc:sldMk cId="4068367524" sldId="261"/>
            <ac:picMk id="3" creationId="{F898BF8A-60B7-36FD-4733-5BF81C0AF7EC}"/>
          </ac:picMkLst>
        </pc:picChg>
        <pc:picChg chg="add del mod">
          <ac:chgData name="Mostafa Ayman" userId="b724d160-0826-4d7d-be6c-fdc9bc186035" providerId="ADAL" clId="{E6D67E54-E0E9-46C2-9060-36BC639D0490}" dt="2023-12-08T09:47:22.327" v="5217" actId="21"/>
          <ac:picMkLst>
            <pc:docMk/>
            <pc:sldMk cId="4068367524" sldId="261"/>
            <ac:picMk id="6" creationId="{55B72195-17FD-8561-DD85-505DA2AB269A}"/>
          </ac:picMkLst>
        </pc:picChg>
        <pc:picChg chg="add del mod">
          <ac:chgData name="Mostafa Ayman" userId="b724d160-0826-4d7d-be6c-fdc9bc186035" providerId="ADAL" clId="{E6D67E54-E0E9-46C2-9060-36BC639D0490}" dt="2023-12-08T13:18:24.818" v="5535" actId="21"/>
          <ac:picMkLst>
            <pc:docMk/>
            <pc:sldMk cId="4068367524" sldId="261"/>
            <ac:picMk id="7" creationId="{E7AE35A7-3987-FC3C-DE20-180361D64901}"/>
          </ac:picMkLst>
        </pc:picChg>
        <pc:picChg chg="add mod">
          <ac:chgData name="Mostafa Ayman" userId="b724d160-0826-4d7d-be6c-fdc9bc186035" providerId="ADAL" clId="{E6D67E54-E0E9-46C2-9060-36BC639D0490}" dt="2023-12-08T13:26:37.719" v="6015" actId="1076"/>
          <ac:picMkLst>
            <pc:docMk/>
            <pc:sldMk cId="4068367524" sldId="261"/>
            <ac:picMk id="8" creationId="{15CAE376-FED5-0E7C-0C21-5763209D882F}"/>
          </ac:picMkLst>
        </pc:picChg>
        <pc:picChg chg="add mod">
          <ac:chgData name="Mostafa Ayman" userId="b724d160-0826-4d7d-be6c-fdc9bc186035" providerId="ADAL" clId="{E6D67E54-E0E9-46C2-9060-36BC639D0490}" dt="2023-12-08T13:21:51.624" v="5583" actId="14861"/>
          <ac:picMkLst>
            <pc:docMk/>
            <pc:sldMk cId="4068367524" sldId="261"/>
            <ac:picMk id="10" creationId="{265716EC-252A-F038-5087-58C60E3DDF04}"/>
          </ac:picMkLst>
        </pc:picChg>
      </pc:sldChg>
      <pc:sldChg chg="new del">
        <pc:chgData name="Mostafa Ayman" userId="b724d160-0826-4d7d-be6c-fdc9bc186035" providerId="ADAL" clId="{E6D67E54-E0E9-46C2-9060-36BC639D0490}" dt="2023-12-08T14:21:51.893" v="7252" actId="47"/>
        <pc:sldMkLst>
          <pc:docMk/>
          <pc:sldMk cId="935513180" sldId="262"/>
        </pc:sldMkLst>
      </pc:sldChg>
      <pc:sldChg chg="addSp delSp modSp add mod ord modTransition delAnim modAnim">
        <pc:chgData name="Mostafa Ayman" userId="b724d160-0826-4d7d-be6c-fdc9bc186035" providerId="ADAL" clId="{E6D67E54-E0E9-46C2-9060-36BC639D0490}" dt="2023-12-09T21:40:39.028" v="14127"/>
        <pc:sldMkLst>
          <pc:docMk/>
          <pc:sldMk cId="857181242" sldId="263"/>
        </pc:sldMkLst>
        <pc:spChg chg="add del mod">
          <ac:chgData name="Mostafa Ayman" userId="b724d160-0826-4d7d-be6c-fdc9bc186035" providerId="ADAL" clId="{E6D67E54-E0E9-46C2-9060-36BC639D0490}" dt="2023-12-08T13:43:27.307" v="6999" actId="478"/>
          <ac:spMkLst>
            <pc:docMk/>
            <pc:sldMk cId="857181242" sldId="263"/>
            <ac:spMk id="5" creationId="{A9536483-71BE-58FB-E8BB-60E83ACB5875}"/>
          </ac:spMkLst>
        </pc:spChg>
        <pc:spChg chg="del mod">
          <ac:chgData name="Mostafa Ayman" userId="b724d160-0826-4d7d-be6c-fdc9bc186035" providerId="ADAL" clId="{E6D67E54-E0E9-46C2-9060-36BC639D0490}" dt="2023-12-08T14:09:52.307" v="7091" actId="478"/>
          <ac:spMkLst>
            <pc:docMk/>
            <pc:sldMk cId="857181242" sldId="263"/>
            <ac:spMk id="6" creationId="{7CF5CD99-A6F9-FA87-6FDF-7349BAFA882E}"/>
          </ac:spMkLst>
        </pc:spChg>
        <pc:spChg chg="add del mod">
          <ac:chgData name="Mostafa Ayman" userId="b724d160-0826-4d7d-be6c-fdc9bc186035" providerId="ADAL" clId="{E6D67E54-E0E9-46C2-9060-36BC639D0490}" dt="2023-12-08T14:08:55.273" v="7087" actId="478"/>
          <ac:spMkLst>
            <pc:docMk/>
            <pc:sldMk cId="857181242" sldId="263"/>
            <ac:spMk id="8" creationId="{F4D58074-8600-9AD6-B538-736DBBFD87F6}"/>
          </ac:spMkLst>
        </pc:spChg>
        <pc:spChg chg="del">
          <ac:chgData name="Mostafa Ayman" userId="b724d160-0826-4d7d-be6c-fdc9bc186035" providerId="ADAL" clId="{E6D67E54-E0E9-46C2-9060-36BC639D0490}" dt="2023-12-08T14:09:00.929" v="7088" actId="478"/>
          <ac:spMkLst>
            <pc:docMk/>
            <pc:sldMk cId="857181242" sldId="263"/>
            <ac:spMk id="9" creationId="{B4D1D1EE-2C56-1E87-3BEE-F383A94C7D0A}"/>
          </ac:spMkLst>
        </pc:spChg>
        <pc:spChg chg="add del mod">
          <ac:chgData name="Mostafa Ayman" userId="b724d160-0826-4d7d-be6c-fdc9bc186035" providerId="ADAL" clId="{E6D67E54-E0E9-46C2-9060-36BC639D0490}" dt="2023-12-08T14:08:53.550" v="7086" actId="478"/>
          <ac:spMkLst>
            <pc:docMk/>
            <pc:sldMk cId="857181242" sldId="263"/>
            <ac:spMk id="10" creationId="{9F62EF38-D37B-BB1C-0199-04226578378D}"/>
          </ac:spMkLst>
        </pc:spChg>
        <pc:spChg chg="add mod">
          <ac:chgData name="Mostafa Ayman" userId="b724d160-0826-4d7d-be6c-fdc9bc186035" providerId="ADAL" clId="{E6D67E54-E0E9-46C2-9060-36BC639D0490}" dt="2023-12-08T15:41:48.984" v="7580" actId="404"/>
          <ac:spMkLst>
            <pc:docMk/>
            <pc:sldMk cId="857181242" sldId="263"/>
            <ac:spMk id="14" creationId="{483012E0-E8C9-333C-607B-DFF95D59ADDF}"/>
          </ac:spMkLst>
        </pc:spChg>
        <pc:spChg chg="add mod">
          <ac:chgData name="Mostafa Ayman" userId="b724d160-0826-4d7d-be6c-fdc9bc186035" providerId="ADAL" clId="{E6D67E54-E0E9-46C2-9060-36BC639D0490}" dt="2023-12-08T15:41:31.202" v="7574" actId="14100"/>
          <ac:spMkLst>
            <pc:docMk/>
            <pc:sldMk cId="857181242" sldId="263"/>
            <ac:spMk id="15" creationId="{CD2E182E-30C9-F627-66E5-BF1EAEB14B64}"/>
          </ac:spMkLst>
        </pc:spChg>
        <pc:spChg chg="del">
          <ac:chgData name="Mostafa Ayman" userId="b724d160-0826-4d7d-be6c-fdc9bc186035" providerId="ADAL" clId="{E6D67E54-E0E9-46C2-9060-36BC639D0490}" dt="2023-12-08T13:41:53.102" v="6920" actId="478"/>
          <ac:spMkLst>
            <pc:docMk/>
            <pc:sldMk cId="857181242" sldId="263"/>
            <ac:spMk id="16" creationId="{18A2A4F7-F1C6-E9B3-ABD4-A629DA9BBFF1}"/>
          </ac:spMkLst>
        </pc:spChg>
        <pc:spChg chg="del">
          <ac:chgData name="Mostafa Ayman" userId="b724d160-0826-4d7d-be6c-fdc9bc186035" providerId="ADAL" clId="{E6D67E54-E0E9-46C2-9060-36BC639D0490}" dt="2023-12-08T13:41:58.421" v="6921" actId="478"/>
          <ac:spMkLst>
            <pc:docMk/>
            <pc:sldMk cId="857181242" sldId="263"/>
            <ac:spMk id="17" creationId="{56218F91-E027-FD6F-75A3-C686BCB97D03}"/>
          </ac:spMkLst>
        </pc:spChg>
        <pc:spChg chg="del">
          <ac:chgData name="Mostafa Ayman" userId="b724d160-0826-4d7d-be6c-fdc9bc186035" providerId="ADAL" clId="{E6D67E54-E0E9-46C2-9060-36BC639D0490}" dt="2023-12-08T13:42:04.991" v="6922" actId="478"/>
          <ac:spMkLst>
            <pc:docMk/>
            <pc:sldMk cId="857181242" sldId="263"/>
            <ac:spMk id="18" creationId="{406AB08B-AAC0-8F14-5232-637A95850FBD}"/>
          </ac:spMkLst>
        </pc:spChg>
        <pc:spChg chg="del">
          <ac:chgData name="Mostafa Ayman" userId="b724d160-0826-4d7d-be6c-fdc9bc186035" providerId="ADAL" clId="{E6D67E54-E0E9-46C2-9060-36BC639D0490}" dt="2023-12-08T13:42:04.991" v="6922" actId="478"/>
          <ac:spMkLst>
            <pc:docMk/>
            <pc:sldMk cId="857181242" sldId="263"/>
            <ac:spMk id="19" creationId="{8DF42963-A471-7C84-08D2-4659C1C40A5F}"/>
          </ac:spMkLst>
        </pc:spChg>
        <pc:spChg chg="del">
          <ac:chgData name="Mostafa Ayman" userId="b724d160-0826-4d7d-be6c-fdc9bc186035" providerId="ADAL" clId="{E6D67E54-E0E9-46C2-9060-36BC639D0490}" dt="2023-12-08T13:42:04.991" v="6922" actId="478"/>
          <ac:spMkLst>
            <pc:docMk/>
            <pc:sldMk cId="857181242" sldId="263"/>
            <ac:spMk id="20" creationId="{EF4DFC31-57C3-0232-DB4A-9336BC5AA508}"/>
          </ac:spMkLst>
        </pc:spChg>
        <pc:spChg chg="del">
          <ac:chgData name="Mostafa Ayman" userId="b724d160-0826-4d7d-be6c-fdc9bc186035" providerId="ADAL" clId="{E6D67E54-E0E9-46C2-9060-36BC639D0490}" dt="2023-12-08T13:42:04.991" v="6922" actId="478"/>
          <ac:spMkLst>
            <pc:docMk/>
            <pc:sldMk cId="857181242" sldId="263"/>
            <ac:spMk id="21" creationId="{462103A8-B82B-BEA2-D19C-8DA388F89594}"/>
          </ac:spMkLst>
        </pc:spChg>
        <pc:spChg chg="del">
          <ac:chgData name="Mostafa Ayman" userId="b724d160-0826-4d7d-be6c-fdc9bc186035" providerId="ADAL" clId="{E6D67E54-E0E9-46C2-9060-36BC639D0490}" dt="2023-12-08T13:41:58.421" v="6921" actId="478"/>
          <ac:spMkLst>
            <pc:docMk/>
            <pc:sldMk cId="857181242" sldId="263"/>
            <ac:spMk id="22" creationId="{A103A9D8-3231-39EC-E907-0BEAA14A542A}"/>
          </ac:spMkLst>
        </pc:spChg>
        <pc:spChg chg="del">
          <ac:chgData name="Mostafa Ayman" userId="b724d160-0826-4d7d-be6c-fdc9bc186035" providerId="ADAL" clId="{E6D67E54-E0E9-46C2-9060-36BC639D0490}" dt="2023-12-08T13:41:58.421" v="6921" actId="478"/>
          <ac:spMkLst>
            <pc:docMk/>
            <pc:sldMk cId="857181242" sldId="263"/>
            <ac:spMk id="23" creationId="{C442F0A7-D2D5-A5BD-B8FA-650DBA93D7DE}"/>
          </ac:spMkLst>
        </pc:spChg>
        <pc:spChg chg="del">
          <ac:chgData name="Mostafa Ayman" userId="b724d160-0826-4d7d-be6c-fdc9bc186035" providerId="ADAL" clId="{E6D67E54-E0E9-46C2-9060-36BC639D0490}" dt="2023-12-08T13:42:04.991" v="6922" actId="478"/>
          <ac:spMkLst>
            <pc:docMk/>
            <pc:sldMk cId="857181242" sldId="263"/>
            <ac:spMk id="24" creationId="{7D216C77-7EC0-4691-8DD1-3A88FE69C6EE}"/>
          </ac:spMkLst>
        </pc:spChg>
        <pc:spChg chg="del">
          <ac:chgData name="Mostafa Ayman" userId="b724d160-0826-4d7d-be6c-fdc9bc186035" providerId="ADAL" clId="{E6D67E54-E0E9-46C2-9060-36BC639D0490}" dt="2023-12-08T13:41:58.421" v="6921" actId="478"/>
          <ac:spMkLst>
            <pc:docMk/>
            <pc:sldMk cId="857181242" sldId="263"/>
            <ac:spMk id="25" creationId="{FE835ED1-DDE8-4188-1011-C80567C7DCA4}"/>
          </ac:spMkLst>
        </pc:spChg>
        <pc:spChg chg="del">
          <ac:chgData name="Mostafa Ayman" userId="b724d160-0826-4d7d-be6c-fdc9bc186035" providerId="ADAL" clId="{E6D67E54-E0E9-46C2-9060-36BC639D0490}" dt="2023-12-08T13:41:58.421" v="6921" actId="478"/>
          <ac:spMkLst>
            <pc:docMk/>
            <pc:sldMk cId="857181242" sldId="263"/>
            <ac:spMk id="26" creationId="{64E3EBEC-33F6-84C5-82A4-A0D4CD3D5563}"/>
          </ac:spMkLst>
        </pc:spChg>
        <pc:spChg chg="del">
          <ac:chgData name="Mostafa Ayman" userId="b724d160-0826-4d7d-be6c-fdc9bc186035" providerId="ADAL" clId="{E6D67E54-E0E9-46C2-9060-36BC639D0490}" dt="2023-12-08T13:41:44.845" v="6919" actId="478"/>
          <ac:spMkLst>
            <pc:docMk/>
            <pc:sldMk cId="857181242" sldId="263"/>
            <ac:spMk id="27" creationId="{8E3CFA7B-E71F-ABE1-F554-4877B3DDA34F}"/>
          </ac:spMkLst>
        </pc:spChg>
        <pc:spChg chg="del">
          <ac:chgData name="Mostafa Ayman" userId="b724d160-0826-4d7d-be6c-fdc9bc186035" providerId="ADAL" clId="{E6D67E54-E0E9-46C2-9060-36BC639D0490}" dt="2023-12-08T13:41:44.845" v="6919" actId="478"/>
          <ac:spMkLst>
            <pc:docMk/>
            <pc:sldMk cId="857181242" sldId="263"/>
            <ac:spMk id="28" creationId="{CEBE23D1-09F0-6F94-8D78-4C2F2AC45A9C}"/>
          </ac:spMkLst>
        </pc:spChg>
        <pc:spChg chg="del">
          <ac:chgData name="Mostafa Ayman" userId="b724d160-0826-4d7d-be6c-fdc9bc186035" providerId="ADAL" clId="{E6D67E54-E0E9-46C2-9060-36BC639D0490}" dt="2023-12-08T13:41:44.845" v="6919" actId="478"/>
          <ac:spMkLst>
            <pc:docMk/>
            <pc:sldMk cId="857181242" sldId="263"/>
            <ac:spMk id="29" creationId="{F8AA206D-F0DF-D599-CC87-875436675150}"/>
          </ac:spMkLst>
        </pc:spChg>
        <pc:spChg chg="del">
          <ac:chgData name="Mostafa Ayman" userId="b724d160-0826-4d7d-be6c-fdc9bc186035" providerId="ADAL" clId="{E6D67E54-E0E9-46C2-9060-36BC639D0490}" dt="2023-12-08T13:41:44.845" v="6919" actId="478"/>
          <ac:spMkLst>
            <pc:docMk/>
            <pc:sldMk cId="857181242" sldId="263"/>
            <ac:spMk id="30" creationId="{17FE8BB5-B9CB-A11E-F4E8-FD33545F42C0}"/>
          </ac:spMkLst>
        </pc:spChg>
        <pc:spChg chg="del">
          <ac:chgData name="Mostafa Ayman" userId="b724d160-0826-4d7d-be6c-fdc9bc186035" providerId="ADAL" clId="{E6D67E54-E0E9-46C2-9060-36BC639D0490}" dt="2023-12-08T13:41:44.845" v="6919" actId="478"/>
          <ac:spMkLst>
            <pc:docMk/>
            <pc:sldMk cId="857181242" sldId="263"/>
            <ac:spMk id="31" creationId="{B1ABE0E5-DC61-E2B0-EE1F-F30B1C12F3CE}"/>
          </ac:spMkLst>
        </pc:spChg>
        <pc:spChg chg="del">
          <ac:chgData name="Mostafa Ayman" userId="b724d160-0826-4d7d-be6c-fdc9bc186035" providerId="ADAL" clId="{E6D67E54-E0E9-46C2-9060-36BC639D0490}" dt="2023-12-08T13:41:44.845" v="6919" actId="478"/>
          <ac:spMkLst>
            <pc:docMk/>
            <pc:sldMk cId="857181242" sldId="263"/>
            <ac:spMk id="32" creationId="{013A121E-3185-4EC0-D9C5-4C123740CC4B}"/>
          </ac:spMkLst>
        </pc:spChg>
        <pc:spChg chg="del mod topLvl">
          <ac:chgData name="Mostafa Ayman" userId="b724d160-0826-4d7d-be6c-fdc9bc186035" providerId="ADAL" clId="{E6D67E54-E0E9-46C2-9060-36BC639D0490}" dt="2023-12-08T15:35:01.362" v="7494" actId="478"/>
          <ac:spMkLst>
            <pc:docMk/>
            <pc:sldMk cId="857181242" sldId="263"/>
            <ac:spMk id="37" creationId="{0E115B54-B37A-9F7E-35A1-92AA93B122B5}"/>
          </ac:spMkLst>
        </pc:spChg>
        <pc:spChg chg="del">
          <ac:chgData name="Mostafa Ayman" userId="b724d160-0826-4d7d-be6c-fdc9bc186035" providerId="ADAL" clId="{E6D67E54-E0E9-46C2-9060-36BC639D0490}" dt="2023-12-08T13:41:44.845" v="6919" actId="478"/>
          <ac:spMkLst>
            <pc:docMk/>
            <pc:sldMk cId="857181242" sldId="263"/>
            <ac:spMk id="38" creationId="{7C9E8410-1FB3-0F7C-F6B5-F6631AC8C719}"/>
          </ac:spMkLst>
        </pc:spChg>
        <pc:spChg chg="add mod ord">
          <ac:chgData name="Mostafa Ayman" userId="b724d160-0826-4d7d-be6c-fdc9bc186035" providerId="ADAL" clId="{E6D67E54-E0E9-46C2-9060-36BC639D0490}" dt="2023-12-08T15:38:42.578" v="7545" actId="167"/>
          <ac:spMkLst>
            <pc:docMk/>
            <pc:sldMk cId="857181242" sldId="263"/>
            <ac:spMk id="39" creationId="{81055DAD-9258-775A-4EF7-D0D2AE791A4E}"/>
          </ac:spMkLst>
        </pc:spChg>
        <pc:spChg chg="del">
          <ac:chgData name="Mostafa Ayman" userId="b724d160-0826-4d7d-be6c-fdc9bc186035" providerId="ADAL" clId="{E6D67E54-E0E9-46C2-9060-36BC639D0490}" dt="2023-12-08T13:41:44.845" v="6919" actId="478"/>
          <ac:spMkLst>
            <pc:docMk/>
            <pc:sldMk cId="857181242" sldId="263"/>
            <ac:spMk id="60" creationId="{2BFD7774-1C1C-B622-8D83-C4B3AE149935}"/>
          </ac:spMkLst>
        </pc:spChg>
        <pc:spChg chg="del">
          <ac:chgData name="Mostafa Ayman" userId="b724d160-0826-4d7d-be6c-fdc9bc186035" providerId="ADAL" clId="{E6D67E54-E0E9-46C2-9060-36BC639D0490}" dt="2023-12-08T13:41:44.845" v="6919" actId="478"/>
          <ac:spMkLst>
            <pc:docMk/>
            <pc:sldMk cId="857181242" sldId="263"/>
            <ac:spMk id="61" creationId="{5AB75DA8-BDC2-300A-90A5-79801FB3E2EC}"/>
          </ac:spMkLst>
        </pc:spChg>
        <pc:spChg chg="del">
          <ac:chgData name="Mostafa Ayman" userId="b724d160-0826-4d7d-be6c-fdc9bc186035" providerId="ADAL" clId="{E6D67E54-E0E9-46C2-9060-36BC639D0490}" dt="2023-12-08T13:41:44.845" v="6919" actId="478"/>
          <ac:spMkLst>
            <pc:docMk/>
            <pc:sldMk cId="857181242" sldId="263"/>
            <ac:spMk id="62" creationId="{7AB3ECDE-78E4-8BC7-8256-A25BD9CD3A5F}"/>
          </ac:spMkLst>
        </pc:spChg>
        <pc:spChg chg="del">
          <ac:chgData name="Mostafa Ayman" userId="b724d160-0826-4d7d-be6c-fdc9bc186035" providerId="ADAL" clId="{E6D67E54-E0E9-46C2-9060-36BC639D0490}" dt="2023-12-08T13:41:44.845" v="6919" actId="478"/>
          <ac:spMkLst>
            <pc:docMk/>
            <pc:sldMk cId="857181242" sldId="263"/>
            <ac:spMk id="63" creationId="{B5799941-5642-26B9-B493-0157035517BE}"/>
          </ac:spMkLst>
        </pc:spChg>
        <pc:spChg chg="del">
          <ac:chgData name="Mostafa Ayman" userId="b724d160-0826-4d7d-be6c-fdc9bc186035" providerId="ADAL" clId="{E6D67E54-E0E9-46C2-9060-36BC639D0490}" dt="2023-12-08T13:41:44.845" v="6919" actId="478"/>
          <ac:spMkLst>
            <pc:docMk/>
            <pc:sldMk cId="857181242" sldId="263"/>
            <ac:spMk id="64" creationId="{9DF66DC6-BB4C-F881-A6C5-661B50219325}"/>
          </ac:spMkLst>
        </pc:spChg>
        <pc:spChg chg="mod">
          <ac:chgData name="Mostafa Ayman" userId="b724d160-0826-4d7d-be6c-fdc9bc186035" providerId="ADAL" clId="{E6D67E54-E0E9-46C2-9060-36BC639D0490}" dt="2023-12-08T14:19:25.801" v="7243" actId="207"/>
          <ac:spMkLst>
            <pc:docMk/>
            <pc:sldMk cId="857181242" sldId="263"/>
            <ac:spMk id="70" creationId="{F1FE104C-12CD-3567-3E2F-6375F3B5A036}"/>
          </ac:spMkLst>
        </pc:spChg>
        <pc:grpChg chg="add del mod">
          <ac:chgData name="Mostafa Ayman" userId="b724d160-0826-4d7d-be6c-fdc9bc186035" providerId="ADAL" clId="{E6D67E54-E0E9-46C2-9060-36BC639D0490}" dt="2023-12-08T15:35:01.362" v="7494" actId="478"/>
          <ac:grpSpMkLst>
            <pc:docMk/>
            <pc:sldMk cId="857181242" sldId="263"/>
            <ac:grpSpMk id="33" creationId="{6B6BBDEB-FB21-EC4D-4440-DF2C0E7CB794}"/>
          </ac:grpSpMkLst>
        </pc:grpChg>
        <pc:picChg chg="mod">
          <ac:chgData name="Mostafa Ayman" userId="b724d160-0826-4d7d-be6c-fdc9bc186035" providerId="ADAL" clId="{E6D67E54-E0E9-46C2-9060-36BC639D0490}" dt="2023-12-08T14:10:40.482" v="7102" actId="1076"/>
          <ac:picMkLst>
            <pc:docMk/>
            <pc:sldMk cId="857181242" sldId="263"/>
            <ac:picMk id="2" creationId="{A4D49750-6CBD-079C-E90E-6C2FB4BFD2BD}"/>
          </ac:picMkLst>
        </pc:picChg>
        <pc:picChg chg="add del mod">
          <ac:chgData name="Mostafa Ayman" userId="b724d160-0826-4d7d-be6c-fdc9bc186035" providerId="ADAL" clId="{E6D67E54-E0E9-46C2-9060-36BC639D0490}" dt="2023-12-08T13:43:25.043" v="6997" actId="478"/>
          <ac:picMkLst>
            <pc:docMk/>
            <pc:sldMk cId="857181242" sldId="263"/>
            <ac:picMk id="3" creationId="{D37B6207-CFDB-54D9-76D4-5771F8C15573}"/>
          </ac:picMkLst>
        </pc:picChg>
        <pc:picChg chg="add del mod">
          <ac:chgData name="Mostafa Ayman" userId="b724d160-0826-4d7d-be6c-fdc9bc186035" providerId="ADAL" clId="{E6D67E54-E0E9-46C2-9060-36BC639D0490}" dt="2023-12-08T13:43:24.186" v="6996" actId="478"/>
          <ac:picMkLst>
            <pc:docMk/>
            <pc:sldMk cId="857181242" sldId="263"/>
            <ac:picMk id="4" creationId="{704B9E8C-09FC-FED2-A6A2-24A761DF7E0A}"/>
          </ac:picMkLst>
        </pc:picChg>
        <pc:picChg chg="add del mod">
          <ac:chgData name="Mostafa Ayman" userId="b724d160-0826-4d7d-be6c-fdc9bc186035" providerId="ADAL" clId="{E6D67E54-E0E9-46C2-9060-36BC639D0490}" dt="2023-12-08T14:08:50.906" v="7085" actId="478"/>
          <ac:picMkLst>
            <pc:docMk/>
            <pc:sldMk cId="857181242" sldId="263"/>
            <ac:picMk id="7" creationId="{2CE057EA-48E8-656B-F924-EF75CA344A33}"/>
          </ac:picMkLst>
        </pc:picChg>
        <pc:picChg chg="del">
          <ac:chgData name="Mostafa Ayman" userId="b724d160-0826-4d7d-be6c-fdc9bc186035" providerId="ADAL" clId="{E6D67E54-E0E9-46C2-9060-36BC639D0490}" dt="2023-12-08T13:42:04.991" v="6922" actId="478"/>
          <ac:picMkLst>
            <pc:docMk/>
            <pc:sldMk cId="857181242" sldId="263"/>
            <ac:picMk id="12" creationId="{F0201450-7FD9-C7F2-355C-72FE8C2B3911}"/>
          </ac:picMkLst>
        </pc:picChg>
        <pc:picChg chg="add mod">
          <ac:chgData name="Mostafa Ayman" userId="b724d160-0826-4d7d-be6c-fdc9bc186035" providerId="ADAL" clId="{E6D67E54-E0E9-46C2-9060-36BC639D0490}" dt="2023-12-08T15:37:16.134" v="7529" actId="1036"/>
          <ac:picMkLst>
            <pc:docMk/>
            <pc:sldMk cId="857181242" sldId="263"/>
            <ac:picMk id="13" creationId="{616D073B-774C-975D-F3A3-E84F30C0B3CE}"/>
          </ac:picMkLst>
        </pc:picChg>
        <pc:picChg chg="del">
          <ac:chgData name="Mostafa Ayman" userId="b724d160-0826-4d7d-be6c-fdc9bc186035" providerId="ADAL" clId="{E6D67E54-E0E9-46C2-9060-36BC639D0490}" dt="2023-12-08T13:41:53.102" v="6920" actId="478"/>
          <ac:picMkLst>
            <pc:docMk/>
            <pc:sldMk cId="857181242" sldId="263"/>
            <ac:picMk id="34" creationId="{E430B2D3-A0B9-8879-0B53-CEBF368AC079}"/>
          </ac:picMkLst>
        </pc:picChg>
        <pc:picChg chg="mod ord topLvl modCrop">
          <ac:chgData name="Mostafa Ayman" userId="b724d160-0826-4d7d-be6c-fdc9bc186035" providerId="ADAL" clId="{E6D67E54-E0E9-46C2-9060-36BC639D0490}" dt="2023-12-08T15:39:40.403" v="7567" actId="688"/>
          <ac:picMkLst>
            <pc:docMk/>
            <pc:sldMk cId="857181242" sldId="263"/>
            <ac:picMk id="35" creationId="{3DA86887-0599-023A-F367-1744773F1C85}"/>
          </ac:picMkLst>
        </pc:picChg>
        <pc:picChg chg="del">
          <ac:chgData name="Mostafa Ayman" userId="b724d160-0826-4d7d-be6c-fdc9bc186035" providerId="ADAL" clId="{E6D67E54-E0E9-46C2-9060-36BC639D0490}" dt="2023-12-08T13:41:53.102" v="6920" actId="478"/>
          <ac:picMkLst>
            <pc:docMk/>
            <pc:sldMk cId="857181242" sldId="263"/>
            <ac:picMk id="36" creationId="{D96F48A2-185D-1A24-9EAC-6002F78772DE}"/>
          </ac:picMkLst>
        </pc:picChg>
        <pc:picChg chg="del">
          <ac:chgData name="Mostafa Ayman" userId="b724d160-0826-4d7d-be6c-fdc9bc186035" providerId="ADAL" clId="{E6D67E54-E0E9-46C2-9060-36BC639D0490}" dt="2023-12-08T13:41:53.102" v="6920" actId="478"/>
          <ac:picMkLst>
            <pc:docMk/>
            <pc:sldMk cId="857181242" sldId="263"/>
            <ac:picMk id="40" creationId="{1CDA79C7-2575-C1EF-A4BB-C3425CC6EBBC}"/>
          </ac:picMkLst>
        </pc:picChg>
        <pc:picChg chg="del">
          <ac:chgData name="Mostafa Ayman" userId="b724d160-0826-4d7d-be6c-fdc9bc186035" providerId="ADAL" clId="{E6D67E54-E0E9-46C2-9060-36BC639D0490}" dt="2023-12-08T13:41:53.102" v="6920" actId="478"/>
          <ac:picMkLst>
            <pc:docMk/>
            <pc:sldMk cId="857181242" sldId="263"/>
            <ac:picMk id="41" creationId="{68A6B111-6886-F39A-DACF-896A2F3E8185}"/>
          </ac:picMkLst>
        </pc:picChg>
        <pc:picChg chg="del">
          <ac:chgData name="Mostafa Ayman" userId="b724d160-0826-4d7d-be6c-fdc9bc186035" providerId="ADAL" clId="{E6D67E54-E0E9-46C2-9060-36BC639D0490}" dt="2023-12-08T13:41:53.102" v="6920" actId="478"/>
          <ac:picMkLst>
            <pc:docMk/>
            <pc:sldMk cId="857181242" sldId="263"/>
            <ac:picMk id="45" creationId="{70C8B643-2EED-4C4D-F663-88040A3A7B84}"/>
          </ac:picMkLst>
        </pc:picChg>
        <pc:picChg chg="del">
          <ac:chgData name="Mostafa Ayman" userId="b724d160-0826-4d7d-be6c-fdc9bc186035" providerId="ADAL" clId="{E6D67E54-E0E9-46C2-9060-36BC639D0490}" dt="2023-12-08T13:41:53.102" v="6920" actId="478"/>
          <ac:picMkLst>
            <pc:docMk/>
            <pc:sldMk cId="857181242" sldId="263"/>
            <ac:picMk id="46" creationId="{F637FF0A-D6E3-8F73-B710-08D7B4433CA7}"/>
          </ac:picMkLst>
        </pc:picChg>
        <pc:picChg chg="del">
          <ac:chgData name="Mostafa Ayman" userId="b724d160-0826-4d7d-be6c-fdc9bc186035" providerId="ADAL" clId="{E6D67E54-E0E9-46C2-9060-36BC639D0490}" dt="2023-12-08T13:42:07.521" v="6923" actId="478"/>
          <ac:picMkLst>
            <pc:docMk/>
            <pc:sldMk cId="857181242" sldId="263"/>
            <ac:picMk id="66" creationId="{F3D0DE3F-26F3-1098-D3FB-55685F4B7D34}"/>
          </ac:picMkLst>
        </pc:picChg>
        <pc:picChg chg="del">
          <ac:chgData name="Mostafa Ayman" userId="b724d160-0826-4d7d-be6c-fdc9bc186035" providerId="ADAL" clId="{E6D67E54-E0E9-46C2-9060-36BC639D0490}" dt="2023-12-08T13:41:44.845" v="6919" actId="478"/>
          <ac:picMkLst>
            <pc:docMk/>
            <pc:sldMk cId="857181242" sldId="263"/>
            <ac:picMk id="76" creationId="{7BD916DB-88E5-F048-D016-D21D86AF6EB3}"/>
          </ac:picMkLst>
        </pc:picChg>
        <pc:cxnChg chg="del mod">
          <ac:chgData name="Mostafa Ayman" userId="b724d160-0826-4d7d-be6c-fdc9bc186035" providerId="ADAL" clId="{E6D67E54-E0E9-46C2-9060-36BC639D0490}" dt="2023-12-08T13:41:53.102" v="6920" actId="478"/>
          <ac:cxnSpMkLst>
            <pc:docMk/>
            <pc:sldMk cId="857181242" sldId="263"/>
            <ac:cxnSpMk id="48" creationId="{3FBC8006-4517-BF4D-EF03-C99582499FCD}"/>
          </ac:cxnSpMkLst>
        </pc:cxnChg>
        <pc:cxnChg chg="del mod">
          <ac:chgData name="Mostafa Ayman" userId="b724d160-0826-4d7d-be6c-fdc9bc186035" providerId="ADAL" clId="{E6D67E54-E0E9-46C2-9060-36BC639D0490}" dt="2023-12-08T13:41:53.102" v="6920" actId="478"/>
          <ac:cxnSpMkLst>
            <pc:docMk/>
            <pc:sldMk cId="857181242" sldId="263"/>
            <ac:cxnSpMk id="49" creationId="{4B8D5613-0154-1C88-5C35-2077E07B92AD}"/>
          </ac:cxnSpMkLst>
        </pc:cxnChg>
      </pc:sldChg>
      <pc:sldChg chg="addSp delSp modSp add mod modTransition">
        <pc:chgData name="Mostafa Ayman" userId="b724d160-0826-4d7d-be6c-fdc9bc186035" providerId="ADAL" clId="{E6D67E54-E0E9-46C2-9060-36BC639D0490}" dt="2023-12-09T21:48:46.154" v="14169"/>
        <pc:sldMkLst>
          <pc:docMk/>
          <pc:sldMk cId="687040236" sldId="264"/>
        </pc:sldMkLst>
        <pc:spChg chg="mod">
          <ac:chgData name="Mostafa Ayman" userId="b724d160-0826-4d7d-be6c-fdc9bc186035" providerId="ADAL" clId="{E6D67E54-E0E9-46C2-9060-36BC639D0490}" dt="2023-12-08T16:40:17.304" v="10676" actId="207"/>
          <ac:spMkLst>
            <pc:docMk/>
            <pc:sldMk cId="687040236" sldId="264"/>
            <ac:spMk id="5" creationId="{A9536483-71BE-58FB-E8BB-60E83ACB5875}"/>
          </ac:spMkLst>
        </pc:spChg>
        <pc:spChg chg="add mod">
          <ac:chgData name="Mostafa Ayman" userId="b724d160-0826-4d7d-be6c-fdc9bc186035" providerId="ADAL" clId="{E6D67E54-E0E9-46C2-9060-36BC639D0490}" dt="2023-12-08T14:22:46.554" v="7257"/>
          <ac:spMkLst>
            <pc:docMk/>
            <pc:sldMk cId="687040236" sldId="264"/>
            <ac:spMk id="7" creationId="{738B512B-A4AD-D06B-5160-FA5CF62B53F5}"/>
          </ac:spMkLst>
        </pc:spChg>
        <pc:spChg chg="del">
          <ac:chgData name="Mostafa Ayman" userId="b724d160-0826-4d7d-be6c-fdc9bc186035" providerId="ADAL" clId="{E6D67E54-E0E9-46C2-9060-36BC639D0490}" dt="2023-12-08T14:22:42.018" v="7256" actId="478"/>
          <ac:spMkLst>
            <pc:docMk/>
            <pc:sldMk cId="687040236" sldId="264"/>
            <ac:spMk id="9" creationId="{B4D1D1EE-2C56-1E87-3BEE-F383A94C7D0A}"/>
          </ac:spMkLst>
        </pc:spChg>
      </pc:sldChg>
      <pc:sldChg chg="addSp delSp modSp new del mod">
        <pc:chgData name="Mostafa Ayman" userId="b724d160-0826-4d7d-be6c-fdc9bc186035" providerId="ADAL" clId="{E6D67E54-E0E9-46C2-9060-36BC639D0490}" dt="2023-12-08T14:08:48.033" v="7084" actId="47"/>
        <pc:sldMkLst>
          <pc:docMk/>
          <pc:sldMk cId="3704294172" sldId="265"/>
        </pc:sldMkLst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3" creationId="{5A462161-7D0E-53E9-538B-DEDAF65C7969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5" creationId="{EE2CB26E-7D4D-BA9C-65D1-45ED24A2D1A6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6" creationId="{AE8798DC-237D-4DCE-870F-B3BA4B0D3578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7" creationId="{6B0B55D0-B16B-4132-65EB-22BB7D1FF84E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8" creationId="{3CA0CB13-55B6-8BD5-3181-8E1282F4F952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9" creationId="{622FA1F2-2D20-8370-E671-C79F401FBC96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10" creationId="{5A0C3286-C5BB-F569-12FD-B43BDEA2D786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11" creationId="{FECEAFD9-6B3F-EF06-A70C-3EF1E2DA081A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12" creationId="{5B92D17B-7273-2AF2-2D7F-88ACCAED46DB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13" creationId="{3BFD6F89-5384-32F3-9334-E7CD93DA0F03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14" creationId="{F4CA12C2-15A2-DDD6-6F1D-B4D739C4E56F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15" creationId="{A09F3A02-8DF1-D9D5-CF0E-91BE07519744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16" creationId="{3F6712C6-3BB2-BB43-4C35-7D42A091D00D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17" creationId="{A82FE097-AC70-6C72-E6C2-2356E45D8A96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18" creationId="{1AA9716A-8C9A-13E9-F23B-15C4A76F3A0B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19" creationId="{C3F57038-6813-DF1B-A8AE-F9E71AE3EF55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20" creationId="{11A949EB-DB6C-DBC8-EF88-7868516025A1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21" creationId="{3F07178C-30FA-7C9F-F6A7-409595F2F3AD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22" creationId="{A1884B21-C43A-57F8-B031-39404806962E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23" creationId="{191E7C3E-513B-5020-B6E5-23AD02AAE480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24" creationId="{1F985932-1589-6065-4666-94FE07F6CAA2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25" creationId="{694FE571-A1C9-86FF-37E8-A555162481CA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26" creationId="{AB66D477-64C6-74A6-B536-9EC3A398C7D6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27" creationId="{572CC622-2911-4855-9B5E-1D9686AAD45B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28" creationId="{AF17DEF9-0765-D26B-0613-A3540BB51431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29" creationId="{1766624D-F61B-A38E-1C73-1895B5572FF2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30" creationId="{D38D9052-C24A-5CE3-DE79-68797BCF145C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31" creationId="{54529364-94EF-AC09-B0D0-57BEECA2CB4B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32" creationId="{4925ACC6-6E79-42AC-8CBF-F4A48357E1EF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33" creationId="{D6497C41-2F92-8E48-823F-082EAF11EE6B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34" creationId="{FDEA56E6-FB59-9965-BBF6-C45E43DFAC7D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35" creationId="{DBE68800-9197-F7EE-75CC-804A3E8BF7F2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36" creationId="{BAC6B81E-9627-2211-533C-57BA5DDA1484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37" creationId="{8537F029-6C20-C0BA-25DA-3BC8F13D10C9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38" creationId="{19CCF367-1960-2E9E-7017-A90E99EAA2E7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39" creationId="{9A70626A-5541-6A63-7619-429F7EA684AE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40" creationId="{6C57B58F-9D4A-5BB8-AA4C-D963F3BE7A55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41" creationId="{7EF7D337-C36C-E959-4D7C-B53A0EEA505A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42" creationId="{7B452F74-5F76-40D1-8D8D-E5C11DD9AC33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43" creationId="{753B5A33-2527-C59B-D9FC-738D38F33649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44" creationId="{DD2891FF-A634-4144-18E8-43FC544B9495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45" creationId="{7584E706-39E5-4016-CF39-47703B2A7153}"/>
          </ac:spMkLst>
        </pc:spChg>
        <pc:spChg chg="add del mod">
          <ac:chgData name="Mostafa Ayman" userId="b724d160-0826-4d7d-be6c-fdc9bc186035" providerId="ADAL" clId="{E6D67E54-E0E9-46C2-9060-36BC639D0490}" dt="2023-12-08T13:50:51.405" v="7053"/>
          <ac:spMkLst>
            <pc:docMk/>
            <pc:sldMk cId="3704294172" sldId="265"/>
            <ac:spMk id="46" creationId="{D44C165C-7023-EE39-001F-3EBD28B3EA8C}"/>
          </ac:spMkLst>
        </pc:spChg>
        <pc:graphicFrameChg chg="add del mod">
          <ac:chgData name="Mostafa Ayman" userId="b724d160-0826-4d7d-be6c-fdc9bc186035" providerId="ADAL" clId="{E6D67E54-E0E9-46C2-9060-36BC639D0490}" dt="2023-12-08T13:50:51.405" v="7053"/>
          <ac:graphicFrameMkLst>
            <pc:docMk/>
            <pc:sldMk cId="3704294172" sldId="265"/>
            <ac:graphicFrameMk id="2" creationId="{0796B160-4006-9463-E0E9-55EB4F8BAC3A}"/>
          </ac:graphicFrameMkLst>
        </pc:graphicFrameChg>
        <pc:picChg chg="add del mod">
          <ac:chgData name="Mostafa Ayman" userId="b724d160-0826-4d7d-be6c-fdc9bc186035" providerId="ADAL" clId="{E6D67E54-E0E9-46C2-9060-36BC639D0490}" dt="2023-12-08T13:50:51.405" v="7053"/>
          <ac:picMkLst>
            <pc:docMk/>
            <pc:sldMk cId="3704294172" sldId="265"/>
            <ac:picMk id="4" creationId="{BF7D449F-00A0-F379-EEA5-452FB8D8A182}"/>
          </ac:picMkLst>
        </pc:picChg>
        <pc:picChg chg="add del mod">
          <ac:chgData name="Mostafa Ayman" userId="b724d160-0826-4d7d-be6c-fdc9bc186035" providerId="ADAL" clId="{E6D67E54-E0E9-46C2-9060-36BC639D0490}" dt="2023-12-08T14:04:58.525" v="7065" actId="478"/>
          <ac:picMkLst>
            <pc:docMk/>
            <pc:sldMk cId="3704294172" sldId="265"/>
            <ac:picMk id="47" creationId="{6DAB4310-DEA7-1E58-9769-290F051A7819}"/>
          </ac:picMkLst>
        </pc:picChg>
        <pc:picChg chg="add del mod modCrop">
          <ac:chgData name="Mostafa Ayman" userId="b724d160-0826-4d7d-be6c-fdc9bc186035" providerId="ADAL" clId="{E6D67E54-E0E9-46C2-9060-36BC639D0490}" dt="2023-12-08T14:08:39.402" v="7082" actId="478"/>
          <ac:picMkLst>
            <pc:docMk/>
            <pc:sldMk cId="3704294172" sldId="265"/>
            <ac:picMk id="48" creationId="{2856D876-73A1-4565-C6B4-0929EAC2497D}"/>
          </ac:picMkLst>
        </pc:picChg>
        <pc:picChg chg="add del mod">
          <ac:chgData name="Mostafa Ayman" userId="b724d160-0826-4d7d-be6c-fdc9bc186035" providerId="ADAL" clId="{E6D67E54-E0E9-46C2-9060-36BC639D0490}" dt="2023-12-08T13:50:51.405" v="7053"/>
          <ac:picMkLst>
            <pc:docMk/>
            <pc:sldMk cId="3704294172" sldId="265"/>
            <ac:picMk id="3073" creationId="{CBBD818E-6262-4ED5-A3E3-CAD97CD4D691}"/>
          </ac:picMkLst>
        </pc:picChg>
        <pc:picChg chg="add del mod">
          <ac:chgData name="Mostafa Ayman" userId="b724d160-0826-4d7d-be6c-fdc9bc186035" providerId="ADAL" clId="{E6D67E54-E0E9-46C2-9060-36BC639D0490}" dt="2023-12-08T13:50:51.405" v="7053"/>
          <ac:picMkLst>
            <pc:docMk/>
            <pc:sldMk cId="3704294172" sldId="265"/>
            <ac:picMk id="3074" creationId="{27D1D81F-990B-5BA5-243F-7A7BAD8C9DCB}"/>
          </ac:picMkLst>
        </pc:picChg>
        <pc:picChg chg="add del mod">
          <ac:chgData name="Mostafa Ayman" userId="b724d160-0826-4d7d-be6c-fdc9bc186035" providerId="ADAL" clId="{E6D67E54-E0E9-46C2-9060-36BC639D0490}" dt="2023-12-08T13:50:51.405" v="7053"/>
          <ac:picMkLst>
            <pc:docMk/>
            <pc:sldMk cId="3704294172" sldId="265"/>
            <ac:picMk id="3075" creationId="{A48E53A8-4B69-90CE-B682-BD7C88FF5146}"/>
          </ac:picMkLst>
        </pc:picChg>
        <pc:picChg chg="add del mod">
          <ac:chgData name="Mostafa Ayman" userId="b724d160-0826-4d7d-be6c-fdc9bc186035" providerId="ADAL" clId="{E6D67E54-E0E9-46C2-9060-36BC639D0490}" dt="2023-12-08T13:50:51.405" v="7053"/>
          <ac:picMkLst>
            <pc:docMk/>
            <pc:sldMk cId="3704294172" sldId="265"/>
            <ac:picMk id="3076" creationId="{1EA445E3-B561-0E08-24BA-107AB6E31343}"/>
          </ac:picMkLst>
        </pc:picChg>
        <pc:picChg chg="add del mod">
          <ac:chgData name="Mostafa Ayman" userId="b724d160-0826-4d7d-be6c-fdc9bc186035" providerId="ADAL" clId="{E6D67E54-E0E9-46C2-9060-36BC639D0490}" dt="2023-12-08T13:50:51.405" v="7053"/>
          <ac:picMkLst>
            <pc:docMk/>
            <pc:sldMk cId="3704294172" sldId="265"/>
            <ac:picMk id="3077" creationId="{4DDACF29-A844-51FF-DA0D-89254D01580E}"/>
          </ac:picMkLst>
        </pc:picChg>
        <pc:picChg chg="add del mod">
          <ac:chgData name="Mostafa Ayman" userId="b724d160-0826-4d7d-be6c-fdc9bc186035" providerId="ADAL" clId="{E6D67E54-E0E9-46C2-9060-36BC639D0490}" dt="2023-12-08T13:50:51.405" v="7053"/>
          <ac:picMkLst>
            <pc:docMk/>
            <pc:sldMk cId="3704294172" sldId="265"/>
            <ac:picMk id="3078" creationId="{7DD4DA3E-D210-9DF6-820C-4F6F0300C1ED}"/>
          </ac:picMkLst>
        </pc:picChg>
        <pc:picChg chg="add del mod">
          <ac:chgData name="Mostafa Ayman" userId="b724d160-0826-4d7d-be6c-fdc9bc186035" providerId="ADAL" clId="{E6D67E54-E0E9-46C2-9060-36BC639D0490}" dt="2023-12-08T13:50:51.405" v="7053"/>
          <ac:picMkLst>
            <pc:docMk/>
            <pc:sldMk cId="3704294172" sldId="265"/>
            <ac:picMk id="3079" creationId="{EAD2134A-6391-537F-EA33-BC6C31A663EC}"/>
          </ac:picMkLst>
        </pc:picChg>
        <pc:picChg chg="add del mod">
          <ac:chgData name="Mostafa Ayman" userId="b724d160-0826-4d7d-be6c-fdc9bc186035" providerId="ADAL" clId="{E6D67E54-E0E9-46C2-9060-36BC639D0490}" dt="2023-12-08T13:50:51.405" v="7053"/>
          <ac:picMkLst>
            <pc:docMk/>
            <pc:sldMk cId="3704294172" sldId="265"/>
            <ac:picMk id="3081" creationId="{3257ED57-A5FB-6754-4096-2F61F8E44045}"/>
          </ac:picMkLst>
        </pc:picChg>
        <pc:picChg chg="add del mod">
          <ac:chgData name="Mostafa Ayman" userId="b724d160-0826-4d7d-be6c-fdc9bc186035" providerId="ADAL" clId="{E6D67E54-E0E9-46C2-9060-36BC639D0490}" dt="2023-12-08T13:50:51.405" v="7053"/>
          <ac:picMkLst>
            <pc:docMk/>
            <pc:sldMk cId="3704294172" sldId="265"/>
            <ac:picMk id="3082" creationId="{5F9CEDE0-BD9C-B9ED-0D6F-548F3316A2EB}"/>
          </ac:picMkLst>
        </pc:picChg>
        <pc:picChg chg="add del mod">
          <ac:chgData name="Mostafa Ayman" userId="b724d160-0826-4d7d-be6c-fdc9bc186035" providerId="ADAL" clId="{E6D67E54-E0E9-46C2-9060-36BC639D0490}" dt="2023-12-08T13:50:51.405" v="7053"/>
          <ac:picMkLst>
            <pc:docMk/>
            <pc:sldMk cId="3704294172" sldId="265"/>
            <ac:picMk id="3083" creationId="{040AD423-175F-0EAC-F54E-A2501EB4E505}"/>
          </ac:picMkLst>
        </pc:picChg>
        <pc:picChg chg="add del mod">
          <ac:chgData name="Mostafa Ayman" userId="b724d160-0826-4d7d-be6c-fdc9bc186035" providerId="ADAL" clId="{E6D67E54-E0E9-46C2-9060-36BC639D0490}" dt="2023-12-08T13:50:51.405" v="7053"/>
          <ac:picMkLst>
            <pc:docMk/>
            <pc:sldMk cId="3704294172" sldId="265"/>
            <ac:picMk id="3084" creationId="{B62CC959-D6F6-DB09-F1C0-E8777540C870}"/>
          </ac:picMkLst>
        </pc:picChg>
        <pc:picChg chg="add del mod">
          <ac:chgData name="Mostafa Ayman" userId="b724d160-0826-4d7d-be6c-fdc9bc186035" providerId="ADAL" clId="{E6D67E54-E0E9-46C2-9060-36BC639D0490}" dt="2023-12-08T13:50:51.405" v="7053"/>
          <ac:picMkLst>
            <pc:docMk/>
            <pc:sldMk cId="3704294172" sldId="265"/>
            <ac:picMk id="3085" creationId="{0BB0F055-EE04-15AE-946A-8833EC88CB3C}"/>
          </ac:picMkLst>
        </pc:picChg>
        <pc:picChg chg="add del mod">
          <ac:chgData name="Mostafa Ayman" userId="b724d160-0826-4d7d-be6c-fdc9bc186035" providerId="ADAL" clId="{E6D67E54-E0E9-46C2-9060-36BC639D0490}" dt="2023-12-08T13:50:51.405" v="7053"/>
          <ac:picMkLst>
            <pc:docMk/>
            <pc:sldMk cId="3704294172" sldId="265"/>
            <ac:picMk id="3086" creationId="{5B42DE66-7BB5-E732-A88C-E03EAEB75416}"/>
          </ac:picMkLst>
        </pc:picChg>
        <pc:picChg chg="add del mod">
          <ac:chgData name="Mostafa Ayman" userId="b724d160-0826-4d7d-be6c-fdc9bc186035" providerId="ADAL" clId="{E6D67E54-E0E9-46C2-9060-36BC639D0490}" dt="2023-12-08T13:50:51.405" v="7053"/>
          <ac:picMkLst>
            <pc:docMk/>
            <pc:sldMk cId="3704294172" sldId="265"/>
            <ac:picMk id="3087" creationId="{BE3C1805-2080-4526-A9B7-25E1D8A231B7}"/>
          </ac:picMkLst>
        </pc:picChg>
        <pc:picChg chg="add del mod">
          <ac:chgData name="Mostafa Ayman" userId="b724d160-0826-4d7d-be6c-fdc9bc186035" providerId="ADAL" clId="{E6D67E54-E0E9-46C2-9060-36BC639D0490}" dt="2023-12-08T13:50:51.405" v="7053"/>
          <ac:picMkLst>
            <pc:docMk/>
            <pc:sldMk cId="3704294172" sldId="265"/>
            <ac:picMk id="3088" creationId="{E79BF1C2-D53E-2C22-21F3-771D152E28EE}"/>
          </ac:picMkLst>
        </pc:picChg>
        <pc:picChg chg="add del mod">
          <ac:chgData name="Mostafa Ayman" userId="b724d160-0826-4d7d-be6c-fdc9bc186035" providerId="ADAL" clId="{E6D67E54-E0E9-46C2-9060-36BC639D0490}" dt="2023-12-08T13:50:51.405" v="7053"/>
          <ac:picMkLst>
            <pc:docMk/>
            <pc:sldMk cId="3704294172" sldId="265"/>
            <ac:picMk id="3089" creationId="{3CA71520-7175-6760-A017-8ED91B9D0A9D}"/>
          </ac:picMkLst>
        </pc:picChg>
        <pc:picChg chg="add del mod">
          <ac:chgData name="Mostafa Ayman" userId="b724d160-0826-4d7d-be6c-fdc9bc186035" providerId="ADAL" clId="{E6D67E54-E0E9-46C2-9060-36BC639D0490}" dt="2023-12-08T13:50:51.405" v="7053"/>
          <ac:picMkLst>
            <pc:docMk/>
            <pc:sldMk cId="3704294172" sldId="265"/>
            <ac:picMk id="3090" creationId="{A29595B7-2C45-4CDD-977B-CACFB09F4676}"/>
          </ac:picMkLst>
        </pc:picChg>
        <pc:picChg chg="add del mod">
          <ac:chgData name="Mostafa Ayman" userId="b724d160-0826-4d7d-be6c-fdc9bc186035" providerId="ADAL" clId="{E6D67E54-E0E9-46C2-9060-36BC639D0490}" dt="2023-12-08T13:50:51.405" v="7053"/>
          <ac:picMkLst>
            <pc:docMk/>
            <pc:sldMk cId="3704294172" sldId="265"/>
            <ac:picMk id="3092" creationId="{352C1990-D053-FB8B-CFA5-CA95FE754C2D}"/>
          </ac:picMkLst>
        </pc:picChg>
        <pc:inkChg chg="add del mod">
          <ac:chgData name="Mostafa Ayman" userId="b724d160-0826-4d7d-be6c-fdc9bc186035" providerId="ADAL" clId="{E6D67E54-E0E9-46C2-9060-36BC639D0490}" dt="2023-12-08T13:50:51.405" v="7053"/>
          <ac:inkMkLst>
            <pc:docMk/>
            <pc:sldMk cId="3704294172" sldId="265"/>
            <ac:inkMk id="3094" creationId="{EB8A0C12-BE3B-1E25-9A2D-BD421A47BD9B}"/>
          </ac:inkMkLst>
        </pc:inkChg>
      </pc:sldChg>
      <pc:sldChg chg="addSp delSp modSp add mod modTransition delAnim modAnim chgLayout">
        <pc:chgData name="Mostafa Ayman" userId="b724d160-0826-4d7d-be6c-fdc9bc186035" providerId="ADAL" clId="{E6D67E54-E0E9-46C2-9060-36BC639D0490}" dt="2023-12-09T21:43:31.120" v="14143"/>
        <pc:sldMkLst>
          <pc:docMk/>
          <pc:sldMk cId="329728571" sldId="266"/>
        </pc:sldMkLst>
        <pc:spChg chg="add del mod">
          <ac:chgData name="Mostafa Ayman" userId="b724d160-0826-4d7d-be6c-fdc9bc186035" providerId="ADAL" clId="{E6D67E54-E0E9-46C2-9060-36BC639D0490}" dt="2023-12-08T15:50:32.586" v="7588" actId="478"/>
          <ac:spMkLst>
            <pc:docMk/>
            <pc:sldMk cId="329728571" sldId="266"/>
            <ac:spMk id="3" creationId="{63A99381-D1B7-9B5E-4566-FAEC10890C40}"/>
          </ac:spMkLst>
        </pc:spChg>
        <pc:spChg chg="add mod ord">
          <ac:chgData name="Mostafa Ayman" userId="b724d160-0826-4d7d-be6c-fdc9bc186035" providerId="ADAL" clId="{E6D67E54-E0E9-46C2-9060-36BC639D0490}" dt="2023-12-08T16:11:36.602" v="8432" actId="14100"/>
          <ac:spMkLst>
            <pc:docMk/>
            <pc:sldMk cId="329728571" sldId="266"/>
            <ac:spMk id="4" creationId="{55722BEF-611D-8015-8FD2-6C00CA9B35AA}"/>
          </ac:spMkLst>
        </pc:spChg>
        <pc:spChg chg="add del">
          <ac:chgData name="Mostafa Ayman" userId="b724d160-0826-4d7d-be6c-fdc9bc186035" providerId="ADAL" clId="{E6D67E54-E0E9-46C2-9060-36BC639D0490}" dt="2023-12-08T15:52:05.722" v="7600" actId="478"/>
          <ac:spMkLst>
            <pc:docMk/>
            <pc:sldMk cId="329728571" sldId="266"/>
            <ac:spMk id="5" creationId="{A864C7D4-C2CD-245F-736F-666D2EC519DD}"/>
          </ac:spMkLst>
        </pc:spChg>
        <pc:spChg chg="del">
          <ac:chgData name="Mostafa Ayman" userId="b724d160-0826-4d7d-be6c-fdc9bc186035" providerId="ADAL" clId="{E6D67E54-E0E9-46C2-9060-36BC639D0490}" dt="2023-12-08T14:12:49.825" v="7142" actId="478"/>
          <ac:spMkLst>
            <pc:docMk/>
            <pc:sldMk cId="329728571" sldId="266"/>
            <ac:spMk id="6" creationId="{7CF5CD99-A6F9-FA87-6FDF-7349BAFA882E}"/>
          </ac:spMkLst>
        </pc:spChg>
        <pc:spChg chg="mod">
          <ac:chgData name="Mostafa Ayman" userId="b724d160-0826-4d7d-be6c-fdc9bc186035" providerId="ADAL" clId="{E6D67E54-E0E9-46C2-9060-36BC639D0490}" dt="2023-12-08T16:12:12.042" v="8497" actId="122"/>
          <ac:spMkLst>
            <pc:docMk/>
            <pc:sldMk cId="329728571" sldId="266"/>
            <ac:spMk id="8" creationId="{F4D58074-8600-9AD6-B538-736DBBFD87F6}"/>
          </ac:spMkLst>
        </pc:spChg>
        <pc:spChg chg="mod">
          <ac:chgData name="Mostafa Ayman" userId="b724d160-0826-4d7d-be6c-fdc9bc186035" providerId="ADAL" clId="{E6D67E54-E0E9-46C2-9060-36BC639D0490}" dt="2023-12-08T15:51:31.922" v="7598" actId="108"/>
          <ac:spMkLst>
            <pc:docMk/>
            <pc:sldMk cId="329728571" sldId="266"/>
            <ac:spMk id="9" creationId="{B4D1D1EE-2C56-1E87-3BEE-F383A94C7D0A}"/>
          </ac:spMkLst>
        </pc:spChg>
        <pc:spChg chg="del">
          <ac:chgData name="Mostafa Ayman" userId="b724d160-0826-4d7d-be6c-fdc9bc186035" providerId="ADAL" clId="{E6D67E54-E0E9-46C2-9060-36BC639D0490}" dt="2023-12-08T14:12:18.333" v="7105" actId="478"/>
          <ac:spMkLst>
            <pc:docMk/>
            <pc:sldMk cId="329728571" sldId="266"/>
            <ac:spMk id="10" creationId="{9F62EF38-D37B-BB1C-0199-04226578378D}"/>
          </ac:spMkLst>
        </pc:spChg>
        <pc:spChg chg="add mod ord">
          <ac:chgData name="Mostafa Ayman" userId="b724d160-0826-4d7d-be6c-fdc9bc186035" providerId="ADAL" clId="{E6D67E54-E0E9-46C2-9060-36BC639D0490}" dt="2023-12-08T16:11:56.779" v="8495" actId="1036"/>
          <ac:spMkLst>
            <pc:docMk/>
            <pc:sldMk cId="329728571" sldId="266"/>
            <ac:spMk id="11" creationId="{B7B4E7C0-5791-AE7E-CB95-F8117C166558}"/>
          </ac:spMkLst>
        </pc:spChg>
        <pc:spChg chg="add mod">
          <ac:chgData name="Mostafa Ayman" userId="b724d160-0826-4d7d-be6c-fdc9bc186035" providerId="ADAL" clId="{E6D67E54-E0E9-46C2-9060-36BC639D0490}" dt="2023-12-08T16:11:19.119" v="8389" actId="14100"/>
          <ac:spMkLst>
            <pc:docMk/>
            <pc:sldMk cId="329728571" sldId="266"/>
            <ac:spMk id="12" creationId="{F3F17EEC-9B44-28B4-BE12-479837E7778A}"/>
          </ac:spMkLst>
        </pc:spChg>
        <pc:spChg chg="add mod">
          <ac:chgData name="Mostafa Ayman" userId="b724d160-0826-4d7d-be6c-fdc9bc186035" providerId="ADAL" clId="{E6D67E54-E0E9-46C2-9060-36BC639D0490}" dt="2023-12-08T16:11:24.681" v="8431" actId="1038"/>
          <ac:spMkLst>
            <pc:docMk/>
            <pc:sldMk cId="329728571" sldId="266"/>
            <ac:spMk id="13" creationId="{920D73BC-4A5F-0339-50F3-D2B034EDBA1E}"/>
          </ac:spMkLst>
        </pc:spChg>
        <pc:spChg chg="add mod">
          <ac:chgData name="Mostafa Ayman" userId="b724d160-0826-4d7d-be6c-fdc9bc186035" providerId="ADAL" clId="{E6D67E54-E0E9-46C2-9060-36BC639D0490}" dt="2023-12-08T16:11:04.373" v="8340" actId="14100"/>
          <ac:spMkLst>
            <pc:docMk/>
            <pc:sldMk cId="329728571" sldId="266"/>
            <ac:spMk id="14" creationId="{9CC05FE3-7DEB-30C0-E3B5-BDC3147BE0BE}"/>
          </ac:spMkLst>
        </pc:spChg>
        <pc:spChg chg="add mod">
          <ac:chgData name="Mostafa Ayman" userId="b724d160-0826-4d7d-be6c-fdc9bc186035" providerId="ADAL" clId="{E6D67E54-E0E9-46C2-9060-36BC639D0490}" dt="2023-12-08T16:11:11.367" v="8388" actId="1037"/>
          <ac:spMkLst>
            <pc:docMk/>
            <pc:sldMk cId="329728571" sldId="266"/>
            <ac:spMk id="15" creationId="{4CA81FAB-8A8A-FD63-ACC9-4DE8A9572FB2}"/>
          </ac:spMkLst>
        </pc:spChg>
        <pc:spChg chg="add mod">
          <ac:chgData name="Mostafa Ayman" userId="b724d160-0826-4d7d-be6c-fdc9bc186035" providerId="ADAL" clId="{E6D67E54-E0E9-46C2-9060-36BC639D0490}" dt="2023-12-08T16:11:41.532" v="8433" actId="14100"/>
          <ac:spMkLst>
            <pc:docMk/>
            <pc:sldMk cId="329728571" sldId="266"/>
            <ac:spMk id="16" creationId="{4E765725-CF67-9BA7-1445-F73D16D5AA13}"/>
          </ac:spMkLst>
        </pc:spChg>
        <pc:spChg chg="add mod">
          <ac:chgData name="Mostafa Ayman" userId="b724d160-0826-4d7d-be6c-fdc9bc186035" providerId="ADAL" clId="{E6D67E54-E0E9-46C2-9060-36BC639D0490}" dt="2023-12-08T16:11:47.387" v="8439" actId="1037"/>
          <ac:spMkLst>
            <pc:docMk/>
            <pc:sldMk cId="329728571" sldId="266"/>
            <ac:spMk id="17" creationId="{2456D8F6-45A8-3D44-155F-0EC27D84AF29}"/>
          </ac:spMkLst>
        </pc:spChg>
        <pc:spChg chg="add mod">
          <ac:chgData name="Mostafa Ayman" userId="b724d160-0826-4d7d-be6c-fdc9bc186035" providerId="ADAL" clId="{E6D67E54-E0E9-46C2-9060-36BC639D0490}" dt="2023-12-08T16:10:39.590" v="8289" actId="14100"/>
          <ac:spMkLst>
            <pc:docMk/>
            <pc:sldMk cId="329728571" sldId="266"/>
            <ac:spMk id="18" creationId="{C9D582CE-B037-0FD1-FB09-3F0A352B27BE}"/>
          </ac:spMkLst>
        </pc:spChg>
        <pc:spChg chg="add mod">
          <ac:chgData name="Mostafa Ayman" userId="b724d160-0826-4d7d-be6c-fdc9bc186035" providerId="ADAL" clId="{E6D67E54-E0E9-46C2-9060-36BC639D0490}" dt="2023-12-08T16:10:44.623" v="8309" actId="1038"/>
          <ac:spMkLst>
            <pc:docMk/>
            <pc:sldMk cId="329728571" sldId="266"/>
            <ac:spMk id="19" creationId="{962A5BB8-B483-E114-EBE7-07A5369079BD}"/>
          </ac:spMkLst>
        </pc:spChg>
        <pc:spChg chg="add mod">
          <ac:chgData name="Mostafa Ayman" userId="b724d160-0826-4d7d-be6c-fdc9bc186035" providerId="ADAL" clId="{E6D67E54-E0E9-46C2-9060-36BC639D0490}" dt="2023-12-08T16:11:24.681" v="8431" actId="1038"/>
          <ac:spMkLst>
            <pc:docMk/>
            <pc:sldMk cId="329728571" sldId="266"/>
            <ac:spMk id="22" creationId="{C07B419D-EF6C-27F9-665F-DC843BBF0146}"/>
          </ac:spMkLst>
        </pc:spChg>
        <pc:spChg chg="add mod">
          <ac:chgData name="Mostafa Ayman" userId="b724d160-0826-4d7d-be6c-fdc9bc186035" providerId="ADAL" clId="{E6D67E54-E0E9-46C2-9060-36BC639D0490}" dt="2023-12-08T16:11:56.779" v="8495" actId="1036"/>
          <ac:spMkLst>
            <pc:docMk/>
            <pc:sldMk cId="329728571" sldId="266"/>
            <ac:spMk id="23" creationId="{F0EE78CA-BEB9-0DB4-6EB3-B66BBDDCC22A}"/>
          </ac:spMkLst>
        </pc:spChg>
        <pc:spChg chg="add mod">
          <ac:chgData name="Mostafa Ayman" userId="b724d160-0826-4d7d-be6c-fdc9bc186035" providerId="ADAL" clId="{E6D67E54-E0E9-46C2-9060-36BC639D0490}" dt="2023-12-08T16:11:11.367" v="8388" actId="1037"/>
          <ac:spMkLst>
            <pc:docMk/>
            <pc:sldMk cId="329728571" sldId="266"/>
            <ac:spMk id="24" creationId="{730A9378-800C-0C35-9FD2-078253E60B57}"/>
          </ac:spMkLst>
        </pc:spChg>
        <pc:spChg chg="add mod">
          <ac:chgData name="Mostafa Ayman" userId="b724d160-0826-4d7d-be6c-fdc9bc186035" providerId="ADAL" clId="{E6D67E54-E0E9-46C2-9060-36BC639D0490}" dt="2023-12-08T16:11:47.387" v="8439" actId="1037"/>
          <ac:spMkLst>
            <pc:docMk/>
            <pc:sldMk cId="329728571" sldId="266"/>
            <ac:spMk id="25" creationId="{32B46A90-37A7-CBE0-585E-360E8509A0E0}"/>
          </ac:spMkLst>
        </pc:spChg>
        <pc:spChg chg="add mod">
          <ac:chgData name="Mostafa Ayman" userId="b724d160-0826-4d7d-be6c-fdc9bc186035" providerId="ADAL" clId="{E6D67E54-E0E9-46C2-9060-36BC639D0490}" dt="2023-12-08T16:10:44.623" v="8309" actId="1038"/>
          <ac:spMkLst>
            <pc:docMk/>
            <pc:sldMk cId="329728571" sldId="266"/>
            <ac:spMk id="26" creationId="{D3822F5D-8BF0-5E4C-A46C-06E1EB6E05E7}"/>
          </ac:spMkLst>
        </pc:spChg>
        <pc:spChg chg="del">
          <ac:chgData name="Mostafa Ayman" userId="b724d160-0826-4d7d-be6c-fdc9bc186035" providerId="ADAL" clId="{E6D67E54-E0E9-46C2-9060-36BC639D0490}" dt="2023-12-08T14:12:52.011" v="7143" actId="478"/>
          <ac:spMkLst>
            <pc:docMk/>
            <pc:sldMk cId="329728571" sldId="266"/>
            <ac:spMk id="70" creationId="{F1FE104C-12CD-3567-3E2F-6375F3B5A036}"/>
          </ac:spMkLst>
        </pc:spChg>
        <pc:grpChg chg="add mod">
          <ac:chgData name="Mostafa Ayman" userId="b724d160-0826-4d7d-be6c-fdc9bc186035" providerId="ADAL" clId="{E6D67E54-E0E9-46C2-9060-36BC639D0490}" dt="2023-12-08T16:01:18.757" v="7674" actId="164"/>
          <ac:grpSpMkLst>
            <pc:docMk/>
            <pc:sldMk cId="329728571" sldId="266"/>
            <ac:grpSpMk id="20" creationId="{36486EE9-15ED-0A79-E5A9-0E107AD402FC}"/>
          </ac:grpSpMkLst>
        </pc:grpChg>
        <pc:grpChg chg="add mod">
          <ac:chgData name="Mostafa Ayman" userId="b724d160-0826-4d7d-be6c-fdc9bc186035" providerId="ADAL" clId="{E6D67E54-E0E9-46C2-9060-36BC639D0490}" dt="2023-12-08T16:01:37.363" v="7678" actId="164"/>
          <ac:grpSpMkLst>
            <pc:docMk/>
            <pc:sldMk cId="329728571" sldId="266"/>
            <ac:grpSpMk id="21" creationId="{8FDC62CE-479C-968C-E5D7-AC3017EB23DD}"/>
          </ac:grpSpMkLst>
        </pc:grpChg>
        <pc:picChg chg="del">
          <ac:chgData name="Mostafa Ayman" userId="b724d160-0826-4d7d-be6c-fdc9bc186035" providerId="ADAL" clId="{E6D67E54-E0E9-46C2-9060-36BC639D0490}" dt="2023-12-08T14:12:14.575" v="7104" actId="478"/>
          <ac:picMkLst>
            <pc:docMk/>
            <pc:sldMk cId="329728571" sldId="266"/>
            <ac:picMk id="7" creationId="{2CE057EA-48E8-656B-F924-EF75CA344A33}"/>
          </ac:picMkLst>
        </pc:picChg>
      </pc:sldChg>
      <pc:sldChg chg="addSp modSp add mod modTransition modAnim">
        <pc:chgData name="Mostafa Ayman" userId="b724d160-0826-4d7d-be6c-fdc9bc186035" providerId="ADAL" clId="{E6D67E54-E0E9-46C2-9060-36BC639D0490}" dt="2023-12-09T21:45:05.753" v="14146"/>
        <pc:sldMkLst>
          <pc:docMk/>
          <pc:sldMk cId="954695683" sldId="267"/>
        </pc:sldMkLst>
        <pc:spChg chg="add mod">
          <ac:chgData name="Mostafa Ayman" userId="b724d160-0826-4d7d-be6c-fdc9bc186035" providerId="ADAL" clId="{E6D67E54-E0E9-46C2-9060-36BC639D0490}" dt="2023-12-08T16:39:03.360" v="10672" actId="207"/>
          <ac:spMkLst>
            <pc:docMk/>
            <pc:sldMk cId="954695683" sldId="267"/>
            <ac:spMk id="3" creationId="{A8BD71CD-CA10-FA99-6B7F-FC82802969A0}"/>
          </ac:spMkLst>
        </pc:spChg>
        <pc:spChg chg="mod">
          <ac:chgData name="Mostafa Ayman" userId="b724d160-0826-4d7d-be6c-fdc9bc186035" providerId="ADAL" clId="{E6D67E54-E0E9-46C2-9060-36BC639D0490}" dt="2023-12-08T16:38:32.733" v="10656" actId="1038"/>
          <ac:spMkLst>
            <pc:docMk/>
            <pc:sldMk cId="954695683" sldId="267"/>
            <ac:spMk id="8" creationId="{F4D58074-8600-9AD6-B538-736DBBFD87F6}"/>
          </ac:spMkLst>
        </pc:spChg>
        <pc:spChg chg="mod">
          <ac:chgData name="Mostafa Ayman" userId="b724d160-0826-4d7d-be6c-fdc9bc186035" providerId="ADAL" clId="{E6D67E54-E0E9-46C2-9060-36BC639D0490}" dt="2023-12-08T14:22:34.567" v="7255" actId="14100"/>
          <ac:spMkLst>
            <pc:docMk/>
            <pc:sldMk cId="954695683" sldId="267"/>
            <ac:spMk id="9" creationId="{B4D1D1EE-2C56-1E87-3BEE-F383A94C7D0A}"/>
          </ac:spMkLst>
        </pc:spChg>
        <pc:spChg chg="mod">
          <ac:chgData name="Mostafa Ayman" userId="b724d160-0826-4d7d-be6c-fdc9bc186035" providerId="ADAL" clId="{E6D67E54-E0E9-46C2-9060-36BC639D0490}" dt="2023-12-08T16:38:32.733" v="10656" actId="1038"/>
          <ac:spMkLst>
            <pc:docMk/>
            <pc:sldMk cId="954695683" sldId="267"/>
            <ac:spMk id="10" creationId="{9F62EF38-D37B-BB1C-0199-04226578378D}"/>
          </ac:spMkLst>
        </pc:spChg>
      </pc:sldChg>
      <pc:sldChg chg="addSp delSp modSp add mod ord modTransition modAnim">
        <pc:chgData name="Mostafa Ayman" userId="b724d160-0826-4d7d-be6c-fdc9bc186035" providerId="ADAL" clId="{E6D67E54-E0E9-46C2-9060-36BC639D0490}" dt="2023-12-09T21:50:19.495" v="14189"/>
        <pc:sldMkLst>
          <pc:docMk/>
          <pc:sldMk cId="3293617071" sldId="268"/>
        </pc:sldMkLst>
        <pc:spChg chg="add mod">
          <ac:chgData name="Mostafa Ayman" userId="b724d160-0826-4d7d-be6c-fdc9bc186035" providerId="ADAL" clId="{E6D67E54-E0E9-46C2-9060-36BC639D0490}" dt="2023-12-08T14:22:56.333" v="7262"/>
          <ac:spMkLst>
            <pc:docMk/>
            <pc:sldMk cId="3293617071" sldId="268"/>
            <ac:spMk id="3" creationId="{8A5F35A2-C021-90DA-4D80-3D7D775F9674}"/>
          </ac:spMkLst>
        </pc:spChg>
        <pc:spChg chg="add mod">
          <ac:chgData name="Mostafa Ayman" userId="b724d160-0826-4d7d-be6c-fdc9bc186035" providerId="ADAL" clId="{E6D67E54-E0E9-46C2-9060-36BC639D0490}" dt="2023-12-08T16:42:09.203" v="10697" actId="20577"/>
          <ac:spMkLst>
            <pc:docMk/>
            <pc:sldMk cId="3293617071" sldId="268"/>
            <ac:spMk id="4" creationId="{35DC7565-C953-D383-8023-211CD32CF9C2}"/>
          </ac:spMkLst>
        </pc:spChg>
        <pc:spChg chg="add del mod">
          <ac:chgData name="Mostafa Ayman" userId="b724d160-0826-4d7d-be6c-fdc9bc186035" providerId="ADAL" clId="{E6D67E54-E0E9-46C2-9060-36BC639D0490}" dt="2023-12-08T16:53:49.928" v="10872" actId="478"/>
          <ac:spMkLst>
            <pc:docMk/>
            <pc:sldMk cId="3293617071" sldId="268"/>
            <ac:spMk id="5" creationId="{2090F9FC-4384-334B-7479-BD409F0E4D5A}"/>
          </ac:spMkLst>
        </pc:spChg>
        <pc:spChg chg="add mod">
          <ac:chgData name="Mostafa Ayman" userId="b724d160-0826-4d7d-be6c-fdc9bc186035" providerId="ADAL" clId="{E6D67E54-E0E9-46C2-9060-36BC639D0490}" dt="2023-12-08T16:59:43.129" v="11128" actId="1035"/>
          <ac:spMkLst>
            <pc:docMk/>
            <pc:sldMk cId="3293617071" sldId="268"/>
            <ac:spMk id="7" creationId="{68D1962C-1914-B766-54AD-8774631DA9F9}"/>
          </ac:spMkLst>
        </pc:spChg>
        <pc:spChg chg="del">
          <ac:chgData name="Mostafa Ayman" userId="b724d160-0826-4d7d-be6c-fdc9bc186035" providerId="ADAL" clId="{E6D67E54-E0E9-46C2-9060-36BC639D0490}" dt="2023-12-08T14:22:55.902" v="7261" actId="478"/>
          <ac:spMkLst>
            <pc:docMk/>
            <pc:sldMk cId="3293617071" sldId="268"/>
            <ac:spMk id="9" creationId="{B4D1D1EE-2C56-1E87-3BEE-F383A94C7D0A}"/>
          </ac:spMkLst>
        </pc:spChg>
        <pc:spChg chg="add mod">
          <ac:chgData name="Mostafa Ayman" userId="b724d160-0826-4d7d-be6c-fdc9bc186035" providerId="ADAL" clId="{E6D67E54-E0E9-46C2-9060-36BC639D0490}" dt="2023-12-08T16:59:43.129" v="11128" actId="1035"/>
          <ac:spMkLst>
            <pc:docMk/>
            <pc:sldMk cId="3293617071" sldId="268"/>
            <ac:spMk id="11" creationId="{9DD0AD27-8219-2BB3-B059-0A7984B0BA24}"/>
          </ac:spMkLst>
        </pc:spChg>
        <pc:spChg chg="add mod">
          <ac:chgData name="Mostafa Ayman" userId="b724d160-0826-4d7d-be6c-fdc9bc186035" providerId="ADAL" clId="{E6D67E54-E0E9-46C2-9060-36BC639D0490}" dt="2023-12-08T16:59:58.129" v="11141" actId="20577"/>
          <ac:spMkLst>
            <pc:docMk/>
            <pc:sldMk cId="3293617071" sldId="268"/>
            <ac:spMk id="13" creationId="{A813A49B-C722-AE2D-ABFD-EF0036833C84}"/>
          </ac:spMkLst>
        </pc:spChg>
        <pc:spChg chg="del">
          <ac:chgData name="Mostafa Ayman" userId="b724d160-0826-4d7d-be6c-fdc9bc186035" providerId="ADAL" clId="{E6D67E54-E0E9-46C2-9060-36BC639D0490}" dt="2023-12-08T14:21:32.305" v="7248" actId="478"/>
          <ac:spMkLst>
            <pc:docMk/>
            <pc:sldMk cId="3293617071" sldId="268"/>
            <ac:spMk id="16" creationId="{18A2A4F7-F1C6-E9B3-ABD4-A629DA9BBFF1}"/>
          </ac:spMkLst>
        </pc:spChg>
        <pc:spChg chg="del">
          <ac:chgData name="Mostafa Ayman" userId="b724d160-0826-4d7d-be6c-fdc9bc186035" providerId="ADAL" clId="{E6D67E54-E0E9-46C2-9060-36BC639D0490}" dt="2023-12-08T14:21:45.644" v="7250" actId="478"/>
          <ac:spMkLst>
            <pc:docMk/>
            <pc:sldMk cId="3293617071" sldId="268"/>
            <ac:spMk id="17" creationId="{56218F91-E027-FD6F-75A3-C686BCB97D03}"/>
          </ac:spMkLst>
        </pc:spChg>
        <pc:spChg chg="del">
          <ac:chgData name="Mostafa Ayman" userId="b724d160-0826-4d7d-be6c-fdc9bc186035" providerId="ADAL" clId="{E6D67E54-E0E9-46C2-9060-36BC639D0490}" dt="2023-12-08T14:21:32.305" v="7248" actId="478"/>
          <ac:spMkLst>
            <pc:docMk/>
            <pc:sldMk cId="3293617071" sldId="268"/>
            <ac:spMk id="18" creationId="{406AB08B-AAC0-8F14-5232-637A95850FBD}"/>
          </ac:spMkLst>
        </pc:spChg>
        <pc:spChg chg="del">
          <ac:chgData name="Mostafa Ayman" userId="b724d160-0826-4d7d-be6c-fdc9bc186035" providerId="ADAL" clId="{E6D67E54-E0E9-46C2-9060-36BC639D0490}" dt="2023-12-08T14:21:45.644" v="7250" actId="478"/>
          <ac:spMkLst>
            <pc:docMk/>
            <pc:sldMk cId="3293617071" sldId="268"/>
            <ac:spMk id="19" creationId="{8DF42963-A471-7C84-08D2-4659C1C40A5F}"/>
          </ac:spMkLst>
        </pc:spChg>
        <pc:spChg chg="del">
          <ac:chgData name="Mostafa Ayman" userId="b724d160-0826-4d7d-be6c-fdc9bc186035" providerId="ADAL" clId="{E6D67E54-E0E9-46C2-9060-36BC639D0490}" dt="2023-12-08T14:21:45.644" v="7250" actId="478"/>
          <ac:spMkLst>
            <pc:docMk/>
            <pc:sldMk cId="3293617071" sldId="268"/>
            <ac:spMk id="20" creationId="{EF4DFC31-57C3-0232-DB4A-9336BC5AA508}"/>
          </ac:spMkLst>
        </pc:spChg>
        <pc:spChg chg="del">
          <ac:chgData name="Mostafa Ayman" userId="b724d160-0826-4d7d-be6c-fdc9bc186035" providerId="ADAL" clId="{E6D67E54-E0E9-46C2-9060-36BC639D0490}" dt="2023-12-08T14:21:45.644" v="7250" actId="478"/>
          <ac:spMkLst>
            <pc:docMk/>
            <pc:sldMk cId="3293617071" sldId="268"/>
            <ac:spMk id="21" creationId="{462103A8-B82B-BEA2-D19C-8DA388F89594}"/>
          </ac:spMkLst>
        </pc:spChg>
        <pc:spChg chg="del">
          <ac:chgData name="Mostafa Ayman" userId="b724d160-0826-4d7d-be6c-fdc9bc186035" providerId="ADAL" clId="{E6D67E54-E0E9-46C2-9060-36BC639D0490}" dt="2023-12-08T14:21:37.802" v="7249" actId="478"/>
          <ac:spMkLst>
            <pc:docMk/>
            <pc:sldMk cId="3293617071" sldId="268"/>
            <ac:spMk id="22" creationId="{A103A9D8-3231-39EC-E907-0BEAA14A542A}"/>
          </ac:spMkLst>
        </pc:spChg>
        <pc:spChg chg="del">
          <ac:chgData name="Mostafa Ayman" userId="b724d160-0826-4d7d-be6c-fdc9bc186035" providerId="ADAL" clId="{E6D67E54-E0E9-46C2-9060-36BC639D0490}" dt="2023-12-08T14:21:37.802" v="7249" actId="478"/>
          <ac:spMkLst>
            <pc:docMk/>
            <pc:sldMk cId="3293617071" sldId="268"/>
            <ac:spMk id="23" creationId="{C442F0A7-D2D5-A5BD-B8FA-650DBA93D7DE}"/>
          </ac:spMkLst>
        </pc:spChg>
        <pc:spChg chg="del">
          <ac:chgData name="Mostafa Ayman" userId="b724d160-0826-4d7d-be6c-fdc9bc186035" providerId="ADAL" clId="{E6D67E54-E0E9-46C2-9060-36BC639D0490}" dt="2023-12-08T14:21:37.802" v="7249" actId="478"/>
          <ac:spMkLst>
            <pc:docMk/>
            <pc:sldMk cId="3293617071" sldId="268"/>
            <ac:spMk id="24" creationId="{7D216C77-7EC0-4691-8DD1-3A88FE69C6EE}"/>
          </ac:spMkLst>
        </pc:spChg>
        <pc:spChg chg="del">
          <ac:chgData name="Mostafa Ayman" userId="b724d160-0826-4d7d-be6c-fdc9bc186035" providerId="ADAL" clId="{E6D67E54-E0E9-46C2-9060-36BC639D0490}" dt="2023-12-08T14:21:37.802" v="7249" actId="478"/>
          <ac:spMkLst>
            <pc:docMk/>
            <pc:sldMk cId="3293617071" sldId="268"/>
            <ac:spMk id="25" creationId="{FE835ED1-DDE8-4188-1011-C80567C7DCA4}"/>
          </ac:spMkLst>
        </pc:spChg>
        <pc:spChg chg="del">
          <ac:chgData name="Mostafa Ayman" userId="b724d160-0826-4d7d-be6c-fdc9bc186035" providerId="ADAL" clId="{E6D67E54-E0E9-46C2-9060-36BC639D0490}" dt="2023-12-08T14:21:37.802" v="7249" actId="478"/>
          <ac:spMkLst>
            <pc:docMk/>
            <pc:sldMk cId="3293617071" sldId="268"/>
            <ac:spMk id="26" creationId="{64E3EBEC-33F6-84C5-82A4-A0D4CD3D5563}"/>
          </ac:spMkLst>
        </pc:spChg>
        <pc:spChg chg="del">
          <ac:chgData name="Mostafa Ayman" userId="b724d160-0826-4d7d-be6c-fdc9bc186035" providerId="ADAL" clId="{E6D67E54-E0E9-46C2-9060-36BC639D0490}" dt="2023-12-08T14:21:17.375" v="7245" actId="478"/>
          <ac:spMkLst>
            <pc:docMk/>
            <pc:sldMk cId="3293617071" sldId="268"/>
            <ac:spMk id="27" creationId="{8E3CFA7B-E71F-ABE1-F554-4877B3DDA34F}"/>
          </ac:spMkLst>
        </pc:spChg>
        <pc:spChg chg="del">
          <ac:chgData name="Mostafa Ayman" userId="b724d160-0826-4d7d-be6c-fdc9bc186035" providerId="ADAL" clId="{E6D67E54-E0E9-46C2-9060-36BC639D0490}" dt="2023-12-08T14:21:22.775" v="7246" actId="478"/>
          <ac:spMkLst>
            <pc:docMk/>
            <pc:sldMk cId="3293617071" sldId="268"/>
            <ac:spMk id="28" creationId="{CEBE23D1-09F0-6F94-8D78-4C2F2AC45A9C}"/>
          </ac:spMkLst>
        </pc:spChg>
        <pc:spChg chg="del">
          <ac:chgData name="Mostafa Ayman" userId="b724d160-0826-4d7d-be6c-fdc9bc186035" providerId="ADAL" clId="{E6D67E54-E0E9-46C2-9060-36BC639D0490}" dt="2023-12-08T14:21:17.375" v="7245" actId="478"/>
          <ac:spMkLst>
            <pc:docMk/>
            <pc:sldMk cId="3293617071" sldId="268"/>
            <ac:spMk id="29" creationId="{F8AA206D-F0DF-D599-CC87-875436675150}"/>
          </ac:spMkLst>
        </pc:spChg>
        <pc:spChg chg="del">
          <ac:chgData name="Mostafa Ayman" userId="b724d160-0826-4d7d-be6c-fdc9bc186035" providerId="ADAL" clId="{E6D67E54-E0E9-46C2-9060-36BC639D0490}" dt="2023-12-08T14:21:17.375" v="7245" actId="478"/>
          <ac:spMkLst>
            <pc:docMk/>
            <pc:sldMk cId="3293617071" sldId="268"/>
            <ac:spMk id="30" creationId="{17FE8BB5-B9CB-A11E-F4E8-FD33545F42C0}"/>
          </ac:spMkLst>
        </pc:spChg>
        <pc:spChg chg="del">
          <ac:chgData name="Mostafa Ayman" userId="b724d160-0826-4d7d-be6c-fdc9bc186035" providerId="ADAL" clId="{E6D67E54-E0E9-46C2-9060-36BC639D0490}" dt="2023-12-08T14:21:17.375" v="7245" actId="478"/>
          <ac:spMkLst>
            <pc:docMk/>
            <pc:sldMk cId="3293617071" sldId="268"/>
            <ac:spMk id="31" creationId="{B1ABE0E5-DC61-E2B0-EE1F-F30B1C12F3CE}"/>
          </ac:spMkLst>
        </pc:spChg>
        <pc:spChg chg="del">
          <ac:chgData name="Mostafa Ayman" userId="b724d160-0826-4d7d-be6c-fdc9bc186035" providerId="ADAL" clId="{E6D67E54-E0E9-46C2-9060-36BC639D0490}" dt="2023-12-08T14:21:17.375" v="7245" actId="478"/>
          <ac:spMkLst>
            <pc:docMk/>
            <pc:sldMk cId="3293617071" sldId="268"/>
            <ac:spMk id="32" creationId="{013A121E-3185-4EC0-D9C5-4C123740CC4B}"/>
          </ac:spMkLst>
        </pc:spChg>
        <pc:spChg chg="del">
          <ac:chgData name="Mostafa Ayman" userId="b724d160-0826-4d7d-be6c-fdc9bc186035" providerId="ADAL" clId="{E6D67E54-E0E9-46C2-9060-36BC639D0490}" dt="2023-12-08T14:21:25.985" v="7247" actId="478"/>
          <ac:spMkLst>
            <pc:docMk/>
            <pc:sldMk cId="3293617071" sldId="268"/>
            <ac:spMk id="38" creationId="{7C9E8410-1FB3-0F7C-F6B5-F6631AC8C719}"/>
          </ac:spMkLst>
        </pc:spChg>
        <pc:spChg chg="del">
          <ac:chgData name="Mostafa Ayman" userId="b724d160-0826-4d7d-be6c-fdc9bc186035" providerId="ADAL" clId="{E6D67E54-E0E9-46C2-9060-36BC639D0490}" dt="2023-12-08T14:21:17.375" v="7245" actId="478"/>
          <ac:spMkLst>
            <pc:docMk/>
            <pc:sldMk cId="3293617071" sldId="268"/>
            <ac:spMk id="60" creationId="{2BFD7774-1C1C-B622-8D83-C4B3AE149935}"/>
          </ac:spMkLst>
        </pc:spChg>
        <pc:spChg chg="del">
          <ac:chgData name="Mostafa Ayman" userId="b724d160-0826-4d7d-be6c-fdc9bc186035" providerId="ADAL" clId="{E6D67E54-E0E9-46C2-9060-36BC639D0490}" dt="2023-12-08T14:21:22.775" v="7246" actId="478"/>
          <ac:spMkLst>
            <pc:docMk/>
            <pc:sldMk cId="3293617071" sldId="268"/>
            <ac:spMk id="61" creationId="{5AB75DA8-BDC2-300A-90A5-79801FB3E2EC}"/>
          </ac:spMkLst>
        </pc:spChg>
        <pc:spChg chg="del">
          <ac:chgData name="Mostafa Ayman" userId="b724d160-0826-4d7d-be6c-fdc9bc186035" providerId="ADAL" clId="{E6D67E54-E0E9-46C2-9060-36BC639D0490}" dt="2023-12-08T14:21:17.375" v="7245" actId="478"/>
          <ac:spMkLst>
            <pc:docMk/>
            <pc:sldMk cId="3293617071" sldId="268"/>
            <ac:spMk id="62" creationId="{7AB3ECDE-78E4-8BC7-8256-A25BD9CD3A5F}"/>
          </ac:spMkLst>
        </pc:spChg>
        <pc:spChg chg="del">
          <ac:chgData name="Mostafa Ayman" userId="b724d160-0826-4d7d-be6c-fdc9bc186035" providerId="ADAL" clId="{E6D67E54-E0E9-46C2-9060-36BC639D0490}" dt="2023-12-08T14:21:17.375" v="7245" actId="478"/>
          <ac:spMkLst>
            <pc:docMk/>
            <pc:sldMk cId="3293617071" sldId="268"/>
            <ac:spMk id="63" creationId="{B5799941-5642-26B9-B493-0157035517BE}"/>
          </ac:spMkLst>
        </pc:spChg>
        <pc:spChg chg="del">
          <ac:chgData name="Mostafa Ayman" userId="b724d160-0826-4d7d-be6c-fdc9bc186035" providerId="ADAL" clId="{E6D67E54-E0E9-46C2-9060-36BC639D0490}" dt="2023-12-08T14:21:22.775" v="7246" actId="478"/>
          <ac:spMkLst>
            <pc:docMk/>
            <pc:sldMk cId="3293617071" sldId="268"/>
            <ac:spMk id="64" creationId="{9DF66DC6-BB4C-F881-A6C5-661B50219325}"/>
          </ac:spMkLst>
        </pc:spChg>
        <pc:graphicFrameChg chg="add del mod modGraphic">
          <ac:chgData name="Mostafa Ayman" userId="b724d160-0826-4d7d-be6c-fdc9bc186035" providerId="ADAL" clId="{E6D67E54-E0E9-46C2-9060-36BC639D0490}" dt="2023-12-08T16:54:47.933" v="10879" actId="478"/>
          <ac:graphicFrameMkLst>
            <pc:docMk/>
            <pc:sldMk cId="3293617071" sldId="268"/>
            <ac:graphicFrameMk id="8" creationId="{3A624AFD-A43D-C2F3-225F-E9A8A834330C}"/>
          </ac:graphicFrameMkLst>
        </pc:graphicFrameChg>
        <pc:graphicFrameChg chg="add mod modGraphic">
          <ac:chgData name="Mostafa Ayman" userId="b724d160-0826-4d7d-be6c-fdc9bc186035" providerId="ADAL" clId="{E6D67E54-E0E9-46C2-9060-36BC639D0490}" dt="2023-12-08T16:55:28.697" v="10885" actId="14100"/>
          <ac:graphicFrameMkLst>
            <pc:docMk/>
            <pc:sldMk cId="3293617071" sldId="268"/>
            <ac:graphicFrameMk id="10" creationId="{73E8CAAF-C3EF-1439-CB4B-F6E473403A12}"/>
          </ac:graphicFrameMkLst>
        </pc:graphicFrameChg>
        <pc:picChg chg="del">
          <ac:chgData name="Mostafa Ayman" userId="b724d160-0826-4d7d-be6c-fdc9bc186035" providerId="ADAL" clId="{E6D67E54-E0E9-46C2-9060-36BC639D0490}" dt="2023-12-08T14:21:45.644" v="7250" actId="478"/>
          <ac:picMkLst>
            <pc:docMk/>
            <pc:sldMk cId="3293617071" sldId="268"/>
            <ac:picMk id="12" creationId="{F0201450-7FD9-C7F2-355C-72FE8C2B3911}"/>
          </ac:picMkLst>
        </pc:picChg>
        <pc:picChg chg="add del mod">
          <ac:chgData name="Mostafa Ayman" userId="b724d160-0826-4d7d-be6c-fdc9bc186035" providerId="ADAL" clId="{E6D67E54-E0E9-46C2-9060-36BC639D0490}" dt="2023-12-08T17:07:31.589" v="11147" actId="478"/>
          <ac:picMkLst>
            <pc:docMk/>
            <pc:sldMk cId="3293617071" sldId="268"/>
            <ac:picMk id="15" creationId="{5435E96D-6D97-D045-05D9-462C5B9BC711}"/>
          </ac:picMkLst>
        </pc:picChg>
        <pc:picChg chg="del">
          <ac:chgData name="Mostafa Ayman" userId="b724d160-0826-4d7d-be6c-fdc9bc186035" providerId="ADAL" clId="{E6D67E54-E0E9-46C2-9060-36BC639D0490}" dt="2023-12-08T14:21:22.775" v="7246" actId="478"/>
          <ac:picMkLst>
            <pc:docMk/>
            <pc:sldMk cId="3293617071" sldId="268"/>
            <ac:picMk id="34" creationId="{E430B2D3-A0B9-8879-0B53-CEBF368AC079}"/>
          </ac:picMkLst>
        </pc:picChg>
        <pc:picChg chg="del">
          <ac:chgData name="Mostafa Ayman" userId="b724d160-0826-4d7d-be6c-fdc9bc186035" providerId="ADAL" clId="{E6D67E54-E0E9-46C2-9060-36BC639D0490}" dt="2023-12-08T14:21:25.985" v="7247" actId="478"/>
          <ac:picMkLst>
            <pc:docMk/>
            <pc:sldMk cId="3293617071" sldId="268"/>
            <ac:picMk id="36" creationId="{D96F48A2-185D-1A24-9EAC-6002F78772DE}"/>
          </ac:picMkLst>
        </pc:picChg>
        <pc:picChg chg="del">
          <ac:chgData name="Mostafa Ayman" userId="b724d160-0826-4d7d-be6c-fdc9bc186035" providerId="ADAL" clId="{E6D67E54-E0E9-46C2-9060-36BC639D0490}" dt="2023-12-08T14:21:22.775" v="7246" actId="478"/>
          <ac:picMkLst>
            <pc:docMk/>
            <pc:sldMk cId="3293617071" sldId="268"/>
            <ac:picMk id="40" creationId="{1CDA79C7-2575-C1EF-A4BB-C3425CC6EBBC}"/>
          </ac:picMkLst>
        </pc:picChg>
        <pc:picChg chg="del">
          <ac:chgData name="Mostafa Ayman" userId="b724d160-0826-4d7d-be6c-fdc9bc186035" providerId="ADAL" clId="{E6D67E54-E0E9-46C2-9060-36BC639D0490}" dt="2023-12-08T14:21:25.985" v="7247" actId="478"/>
          <ac:picMkLst>
            <pc:docMk/>
            <pc:sldMk cId="3293617071" sldId="268"/>
            <ac:picMk id="41" creationId="{68A6B111-6886-F39A-DACF-896A2F3E8185}"/>
          </ac:picMkLst>
        </pc:picChg>
        <pc:picChg chg="del">
          <ac:chgData name="Mostafa Ayman" userId="b724d160-0826-4d7d-be6c-fdc9bc186035" providerId="ADAL" clId="{E6D67E54-E0E9-46C2-9060-36BC639D0490}" dt="2023-12-08T14:21:22.775" v="7246" actId="478"/>
          <ac:picMkLst>
            <pc:docMk/>
            <pc:sldMk cId="3293617071" sldId="268"/>
            <ac:picMk id="45" creationId="{70C8B643-2EED-4C4D-F663-88040A3A7B84}"/>
          </ac:picMkLst>
        </pc:picChg>
        <pc:picChg chg="del">
          <ac:chgData name="Mostafa Ayman" userId="b724d160-0826-4d7d-be6c-fdc9bc186035" providerId="ADAL" clId="{E6D67E54-E0E9-46C2-9060-36BC639D0490}" dt="2023-12-08T14:21:17.375" v="7245" actId="478"/>
          <ac:picMkLst>
            <pc:docMk/>
            <pc:sldMk cId="3293617071" sldId="268"/>
            <ac:picMk id="46" creationId="{F637FF0A-D6E3-8F73-B710-08D7B4433CA7}"/>
          </ac:picMkLst>
        </pc:picChg>
        <pc:picChg chg="del">
          <ac:chgData name="Mostafa Ayman" userId="b724d160-0826-4d7d-be6c-fdc9bc186035" providerId="ADAL" clId="{E6D67E54-E0E9-46C2-9060-36BC639D0490}" dt="2023-12-08T14:21:48.163" v="7251" actId="478"/>
          <ac:picMkLst>
            <pc:docMk/>
            <pc:sldMk cId="3293617071" sldId="268"/>
            <ac:picMk id="66" creationId="{F3D0DE3F-26F3-1098-D3FB-55685F4B7D34}"/>
          </ac:picMkLst>
        </pc:picChg>
        <pc:picChg chg="del">
          <ac:chgData name="Mostafa Ayman" userId="b724d160-0826-4d7d-be6c-fdc9bc186035" providerId="ADAL" clId="{E6D67E54-E0E9-46C2-9060-36BC639D0490}" dt="2023-12-08T14:21:17.375" v="7245" actId="478"/>
          <ac:picMkLst>
            <pc:docMk/>
            <pc:sldMk cId="3293617071" sldId="268"/>
            <ac:picMk id="76" creationId="{7BD916DB-88E5-F048-D016-D21D86AF6EB3}"/>
          </ac:picMkLst>
        </pc:picChg>
        <pc:cxnChg chg="del mod">
          <ac:chgData name="Mostafa Ayman" userId="b724d160-0826-4d7d-be6c-fdc9bc186035" providerId="ADAL" clId="{E6D67E54-E0E9-46C2-9060-36BC639D0490}" dt="2023-12-08T14:21:32.305" v="7248" actId="478"/>
          <ac:cxnSpMkLst>
            <pc:docMk/>
            <pc:sldMk cId="3293617071" sldId="268"/>
            <ac:cxnSpMk id="48" creationId="{3FBC8006-4517-BF4D-EF03-C99582499FCD}"/>
          </ac:cxnSpMkLst>
        </pc:cxnChg>
        <pc:cxnChg chg="del mod">
          <ac:chgData name="Mostafa Ayman" userId="b724d160-0826-4d7d-be6c-fdc9bc186035" providerId="ADAL" clId="{E6D67E54-E0E9-46C2-9060-36BC639D0490}" dt="2023-12-08T14:21:32.305" v="7248" actId="478"/>
          <ac:cxnSpMkLst>
            <pc:docMk/>
            <pc:sldMk cId="3293617071" sldId="268"/>
            <ac:cxnSpMk id="49" creationId="{4B8D5613-0154-1C88-5C35-2077E07B92AD}"/>
          </ac:cxnSpMkLst>
        </pc:cxnChg>
      </pc:sldChg>
      <pc:sldChg chg="addSp delSp modSp add mod ord modTransition">
        <pc:chgData name="Mostafa Ayman" userId="b724d160-0826-4d7d-be6c-fdc9bc186035" providerId="ADAL" clId="{E6D67E54-E0E9-46C2-9060-36BC639D0490}" dt="2023-12-09T21:53:35.233" v="14202"/>
        <pc:sldMkLst>
          <pc:docMk/>
          <pc:sldMk cId="2773512214" sldId="269"/>
        </pc:sldMkLst>
        <pc:spChg chg="add mod">
          <ac:chgData name="Mostafa Ayman" userId="b724d160-0826-4d7d-be6c-fdc9bc186035" providerId="ADAL" clId="{E6D67E54-E0E9-46C2-9060-36BC639D0490}" dt="2023-12-08T20:00:46.110" v="11391" actId="20577"/>
          <ac:spMkLst>
            <pc:docMk/>
            <pc:sldMk cId="2773512214" sldId="269"/>
            <ac:spMk id="4" creationId="{EF7F81D9-7716-883F-82E9-F7DD3337856E}"/>
          </ac:spMkLst>
        </pc:spChg>
        <pc:spChg chg="add mod">
          <ac:chgData name="Mostafa Ayman" userId="b724d160-0826-4d7d-be6c-fdc9bc186035" providerId="ADAL" clId="{E6D67E54-E0E9-46C2-9060-36BC639D0490}" dt="2023-12-09T19:57:01.107" v="13309" actId="20577"/>
          <ac:spMkLst>
            <pc:docMk/>
            <pc:sldMk cId="2773512214" sldId="269"/>
            <ac:spMk id="7" creationId="{726665FB-372C-F639-5D60-8FAB9BDBADC6}"/>
          </ac:spMkLst>
        </pc:spChg>
        <pc:spChg chg="add mod">
          <ac:chgData name="Mostafa Ayman" userId="b724d160-0826-4d7d-be6c-fdc9bc186035" providerId="ADAL" clId="{E6D67E54-E0E9-46C2-9060-36BC639D0490}" dt="2023-12-08T17:29:36.437" v="11193" actId="20577"/>
          <ac:spMkLst>
            <pc:docMk/>
            <pc:sldMk cId="2773512214" sldId="269"/>
            <ac:spMk id="9" creationId="{B65457A8-AF5A-86FD-0A41-702E682346FA}"/>
          </ac:spMkLst>
        </pc:spChg>
        <pc:spChg chg="add del mod">
          <ac:chgData name="Mostafa Ayman" userId="b724d160-0826-4d7d-be6c-fdc9bc186035" providerId="ADAL" clId="{E6D67E54-E0E9-46C2-9060-36BC639D0490}" dt="2023-12-09T20:39:55.570" v="13615" actId="21"/>
          <ac:spMkLst>
            <pc:docMk/>
            <pc:sldMk cId="2773512214" sldId="269"/>
            <ac:spMk id="13" creationId="{B9BFB1A1-3205-0B8E-522A-A95E292C58D4}"/>
          </ac:spMkLst>
        </pc:spChg>
        <pc:spChg chg="add del mod">
          <ac:chgData name="Mostafa Ayman" userId="b724d160-0826-4d7d-be6c-fdc9bc186035" providerId="ADAL" clId="{E6D67E54-E0E9-46C2-9060-36BC639D0490}" dt="2023-12-09T20:39:53.363" v="13614" actId="21"/>
          <ac:spMkLst>
            <pc:docMk/>
            <pc:sldMk cId="2773512214" sldId="269"/>
            <ac:spMk id="14" creationId="{D8B4F394-6699-A135-27B0-B9CA0661DEE7}"/>
          </ac:spMkLst>
        </pc:spChg>
        <pc:picChg chg="add del mod">
          <ac:chgData name="Mostafa Ayman" userId="b724d160-0826-4d7d-be6c-fdc9bc186035" providerId="ADAL" clId="{E6D67E54-E0E9-46C2-9060-36BC639D0490}" dt="2023-12-09T18:54:54.045" v="11880" actId="21"/>
          <ac:picMkLst>
            <pc:docMk/>
            <pc:sldMk cId="2773512214" sldId="269"/>
            <ac:picMk id="5" creationId="{5B3E5082-5A00-963D-4FDC-2FCBAB3D7C38}"/>
          </ac:picMkLst>
        </pc:picChg>
        <pc:picChg chg="add del mod">
          <ac:chgData name="Mostafa Ayman" userId="b724d160-0826-4d7d-be6c-fdc9bc186035" providerId="ADAL" clId="{E6D67E54-E0E9-46C2-9060-36BC639D0490}" dt="2023-12-09T20:39:46.056" v="13612" actId="21"/>
          <ac:picMkLst>
            <pc:docMk/>
            <pc:sldMk cId="2773512214" sldId="269"/>
            <ac:picMk id="10" creationId="{7D285C49-DE60-9E39-86F1-C6883D1BD323}"/>
          </ac:picMkLst>
        </pc:picChg>
        <pc:picChg chg="add mod">
          <ac:chgData name="Mostafa Ayman" userId="b724d160-0826-4d7d-be6c-fdc9bc186035" providerId="ADAL" clId="{E6D67E54-E0E9-46C2-9060-36BC639D0490}" dt="2023-12-09T19:20:51.507" v="12491" actId="1440"/>
          <ac:picMkLst>
            <pc:docMk/>
            <pc:sldMk cId="2773512214" sldId="269"/>
            <ac:picMk id="11" creationId="{142F5F80-1EA8-AF4A-6320-3E0940E938FD}"/>
          </ac:picMkLst>
        </pc:picChg>
        <pc:picChg chg="add del mod">
          <ac:chgData name="Mostafa Ayman" userId="b724d160-0826-4d7d-be6c-fdc9bc186035" providerId="ADAL" clId="{E6D67E54-E0E9-46C2-9060-36BC639D0490}" dt="2023-12-09T19:01:03.161" v="12093" actId="21"/>
          <ac:picMkLst>
            <pc:docMk/>
            <pc:sldMk cId="2773512214" sldId="269"/>
            <ac:picMk id="12" creationId="{B4AF2D09-A2E6-5542-A33F-15E1444D84F7}"/>
          </ac:picMkLst>
        </pc:picChg>
        <pc:picChg chg="add mod">
          <ac:chgData name="Mostafa Ayman" userId="b724d160-0826-4d7d-be6c-fdc9bc186035" providerId="ADAL" clId="{E6D67E54-E0E9-46C2-9060-36BC639D0490}" dt="2023-12-09T20:40:19.021" v="13622" actId="1076"/>
          <ac:picMkLst>
            <pc:docMk/>
            <pc:sldMk cId="2773512214" sldId="269"/>
            <ac:picMk id="16" creationId="{30667084-8C74-050A-57E2-57F2BAB72525}"/>
          </ac:picMkLst>
        </pc:picChg>
      </pc:sldChg>
      <pc:sldChg chg="addSp delSp modSp add mod modTransition">
        <pc:chgData name="Mostafa Ayman" userId="b724d160-0826-4d7d-be6c-fdc9bc186035" providerId="ADAL" clId="{E6D67E54-E0E9-46C2-9060-36BC639D0490}" dt="2023-12-09T21:53:30.927" v="14201"/>
        <pc:sldMkLst>
          <pc:docMk/>
          <pc:sldMk cId="1820268731" sldId="270"/>
        </pc:sldMkLst>
        <pc:spChg chg="add mod">
          <ac:chgData name="Mostafa Ayman" userId="b724d160-0826-4d7d-be6c-fdc9bc186035" providerId="ADAL" clId="{E6D67E54-E0E9-46C2-9060-36BC639D0490}" dt="2023-12-08T20:00:53.729" v="11392"/>
          <ac:spMkLst>
            <pc:docMk/>
            <pc:sldMk cId="1820268731" sldId="270"/>
            <ac:spMk id="4" creationId="{E8A1F3FA-2754-F02C-22AA-2DD5815BB5EE}"/>
          </ac:spMkLst>
        </pc:spChg>
        <pc:spChg chg="add del mod">
          <ac:chgData name="Mostafa Ayman" userId="b724d160-0826-4d7d-be6c-fdc9bc186035" providerId="ADAL" clId="{E6D67E54-E0E9-46C2-9060-36BC639D0490}" dt="2023-12-09T19:57:20.247" v="13332" actId="20577"/>
          <ac:spMkLst>
            <pc:docMk/>
            <pc:sldMk cId="1820268731" sldId="270"/>
            <ac:spMk id="5" creationId="{1371B874-27C8-E9A5-3692-A224A2C1471D}"/>
          </ac:spMkLst>
        </pc:spChg>
        <pc:spChg chg="add mod">
          <ac:chgData name="Mostafa Ayman" userId="b724d160-0826-4d7d-be6c-fdc9bc186035" providerId="ADAL" clId="{E6D67E54-E0E9-46C2-9060-36BC639D0490}" dt="2023-12-08T20:01:23.181" v="11416" actId="20577"/>
          <ac:spMkLst>
            <pc:docMk/>
            <pc:sldMk cId="1820268731" sldId="270"/>
            <ac:spMk id="7" creationId="{45EDC7CE-939F-51D6-C793-BECF0A3624AF}"/>
          </ac:spMkLst>
        </pc:spChg>
        <pc:spChg chg="add del mod">
          <ac:chgData name="Mostafa Ayman" userId="b724d160-0826-4d7d-be6c-fdc9bc186035" providerId="ADAL" clId="{E6D67E54-E0E9-46C2-9060-36BC639D0490}" dt="2023-12-09T20:38:04.357" v="13604" actId="21"/>
          <ac:spMkLst>
            <pc:docMk/>
            <pc:sldMk cId="1820268731" sldId="270"/>
            <ac:spMk id="13" creationId="{DCC3A578-F606-7B8E-7B91-AE7DC7F37379}"/>
          </ac:spMkLst>
        </pc:spChg>
        <pc:picChg chg="add del mod">
          <ac:chgData name="Mostafa Ayman" userId="b724d160-0826-4d7d-be6c-fdc9bc186035" providerId="ADAL" clId="{E6D67E54-E0E9-46C2-9060-36BC639D0490}" dt="2023-12-09T19:14:19.409" v="12404" actId="21"/>
          <ac:picMkLst>
            <pc:docMk/>
            <pc:sldMk cId="1820268731" sldId="270"/>
            <ac:picMk id="9" creationId="{C83F1CF6-11A1-F7B4-8C77-25D5327AA59F}"/>
          </ac:picMkLst>
        </pc:picChg>
        <pc:picChg chg="add del mod">
          <ac:chgData name="Mostafa Ayman" userId="b724d160-0826-4d7d-be6c-fdc9bc186035" providerId="ADAL" clId="{E6D67E54-E0E9-46C2-9060-36BC639D0490}" dt="2023-12-09T18:51:28.990" v="11830" actId="21"/>
          <ac:picMkLst>
            <pc:docMk/>
            <pc:sldMk cId="1820268731" sldId="270"/>
            <ac:picMk id="10" creationId="{A81168C9-7A28-33B5-2D42-3C6C9B934038}"/>
          </ac:picMkLst>
        </pc:picChg>
        <pc:picChg chg="add del mod">
          <ac:chgData name="Mostafa Ayman" userId="b724d160-0826-4d7d-be6c-fdc9bc186035" providerId="ADAL" clId="{E6D67E54-E0E9-46C2-9060-36BC639D0490}" dt="2023-12-09T20:38:01.298" v="13602" actId="21"/>
          <ac:picMkLst>
            <pc:docMk/>
            <pc:sldMk cId="1820268731" sldId="270"/>
            <ac:picMk id="12" creationId="{638C123B-ABA1-A009-AD67-3167B7408338}"/>
          </ac:picMkLst>
        </pc:picChg>
        <pc:picChg chg="add del mod">
          <ac:chgData name="Mostafa Ayman" userId="b724d160-0826-4d7d-be6c-fdc9bc186035" providerId="ADAL" clId="{E6D67E54-E0E9-46C2-9060-36BC639D0490}" dt="2023-12-09T19:42:56.828" v="12908" actId="21"/>
          <ac:picMkLst>
            <pc:docMk/>
            <pc:sldMk cId="1820268731" sldId="270"/>
            <ac:picMk id="15" creationId="{63DC43EF-9E0B-36AA-D2B9-D6188FADC748}"/>
          </ac:picMkLst>
        </pc:picChg>
        <pc:picChg chg="add mod">
          <ac:chgData name="Mostafa Ayman" userId="b724d160-0826-4d7d-be6c-fdc9bc186035" providerId="ADAL" clId="{E6D67E54-E0E9-46C2-9060-36BC639D0490}" dt="2023-12-09T19:45:02.096" v="12914" actId="1440"/>
          <ac:picMkLst>
            <pc:docMk/>
            <pc:sldMk cId="1820268731" sldId="270"/>
            <ac:picMk id="17" creationId="{A154C503-FA11-3B7B-C706-708575FBE074}"/>
          </ac:picMkLst>
        </pc:picChg>
        <pc:picChg chg="add mod">
          <ac:chgData name="Mostafa Ayman" userId="b724d160-0826-4d7d-be6c-fdc9bc186035" providerId="ADAL" clId="{E6D67E54-E0E9-46C2-9060-36BC639D0490}" dt="2023-12-09T20:39:38.783" v="13610"/>
          <ac:picMkLst>
            <pc:docMk/>
            <pc:sldMk cId="1820268731" sldId="270"/>
            <ac:picMk id="19" creationId="{D0389EDD-346F-C508-A461-1D6AA4C029FD}"/>
          </ac:picMkLst>
        </pc:picChg>
      </pc:sldChg>
      <pc:sldChg chg="addSp delSp modSp add del mod ord modTransition">
        <pc:chgData name="Mostafa Ayman" userId="b724d160-0826-4d7d-be6c-fdc9bc186035" providerId="ADAL" clId="{E6D67E54-E0E9-46C2-9060-36BC639D0490}" dt="2023-12-09T19:20:18.298" v="12490" actId="2696"/>
        <pc:sldMkLst>
          <pc:docMk/>
          <pc:sldMk cId="438334234" sldId="271"/>
        </pc:sldMkLst>
        <pc:spChg chg="add mod">
          <ac:chgData name="Mostafa Ayman" userId="b724d160-0826-4d7d-be6c-fdc9bc186035" providerId="ADAL" clId="{E6D67E54-E0E9-46C2-9060-36BC639D0490}" dt="2023-12-09T18:25:16.798" v="11502"/>
          <ac:spMkLst>
            <pc:docMk/>
            <pc:sldMk cId="438334234" sldId="271"/>
            <ac:spMk id="4" creationId="{93A4BD74-D179-6107-E1A9-AE4097D74F67}"/>
          </ac:spMkLst>
        </pc:spChg>
        <pc:spChg chg="add del mod">
          <ac:chgData name="Mostafa Ayman" userId="b724d160-0826-4d7d-be6c-fdc9bc186035" providerId="ADAL" clId="{E6D67E54-E0E9-46C2-9060-36BC639D0490}" dt="2023-12-09T18:25:22.359" v="11504"/>
          <ac:spMkLst>
            <pc:docMk/>
            <pc:sldMk cId="438334234" sldId="271"/>
            <ac:spMk id="5" creationId="{98F9E891-B886-357B-3B33-612DE49D6AE4}"/>
          </ac:spMkLst>
        </pc:spChg>
        <pc:spChg chg="add mod">
          <ac:chgData name="Mostafa Ayman" userId="b724d160-0826-4d7d-be6c-fdc9bc186035" providerId="ADAL" clId="{E6D67E54-E0E9-46C2-9060-36BC639D0490}" dt="2023-12-09T18:35:06.117" v="11640" actId="20577"/>
          <ac:spMkLst>
            <pc:docMk/>
            <pc:sldMk cId="438334234" sldId="271"/>
            <ac:spMk id="7" creationId="{40BE5235-CC68-963D-6E2B-31FDAC79EA55}"/>
          </ac:spMkLst>
        </pc:spChg>
        <pc:spChg chg="add mod">
          <ac:chgData name="Mostafa Ayman" userId="b724d160-0826-4d7d-be6c-fdc9bc186035" providerId="ADAL" clId="{E6D67E54-E0E9-46C2-9060-36BC639D0490}" dt="2023-12-09T18:38:41.563" v="11694" actId="1076"/>
          <ac:spMkLst>
            <pc:docMk/>
            <pc:sldMk cId="438334234" sldId="271"/>
            <ac:spMk id="14" creationId="{3E367D7F-4FAE-1BD8-BA38-C9088B96E786}"/>
          </ac:spMkLst>
        </pc:spChg>
        <pc:spChg chg="add mod">
          <ac:chgData name="Mostafa Ayman" userId="b724d160-0826-4d7d-be6c-fdc9bc186035" providerId="ADAL" clId="{E6D67E54-E0E9-46C2-9060-36BC639D0490}" dt="2023-12-09T18:38:10.597" v="11671"/>
          <ac:spMkLst>
            <pc:docMk/>
            <pc:sldMk cId="438334234" sldId="271"/>
            <ac:spMk id="15" creationId="{585116EE-0ACB-4911-2CD8-9EB0986E68C0}"/>
          </ac:spMkLst>
        </pc:spChg>
        <pc:spChg chg="add mod">
          <ac:chgData name="Mostafa Ayman" userId="b724d160-0826-4d7d-be6c-fdc9bc186035" providerId="ADAL" clId="{E6D67E54-E0E9-46C2-9060-36BC639D0490}" dt="2023-12-09T18:40:23.442" v="11741" actId="1076"/>
          <ac:spMkLst>
            <pc:docMk/>
            <pc:sldMk cId="438334234" sldId="271"/>
            <ac:spMk id="16" creationId="{E8285815-8DE4-960E-9027-C8357A6AC0C6}"/>
          </ac:spMkLst>
        </pc:spChg>
        <pc:spChg chg="add mod">
          <ac:chgData name="Mostafa Ayman" userId="b724d160-0826-4d7d-be6c-fdc9bc186035" providerId="ADAL" clId="{E6D67E54-E0E9-46C2-9060-36BC639D0490}" dt="2023-12-09T18:39:53.488" v="11733" actId="1076"/>
          <ac:spMkLst>
            <pc:docMk/>
            <pc:sldMk cId="438334234" sldId="271"/>
            <ac:spMk id="17" creationId="{D0350107-BA8E-E87D-FEF9-F989D8EB2617}"/>
          </ac:spMkLst>
        </pc:spChg>
        <pc:spChg chg="add mod">
          <ac:chgData name="Mostafa Ayman" userId="b724d160-0826-4d7d-be6c-fdc9bc186035" providerId="ADAL" clId="{E6D67E54-E0E9-46C2-9060-36BC639D0490}" dt="2023-12-09T18:40:12.087" v="11740" actId="1076"/>
          <ac:spMkLst>
            <pc:docMk/>
            <pc:sldMk cId="438334234" sldId="271"/>
            <ac:spMk id="18" creationId="{259E2A14-852E-C5D2-5FB6-1C5CB3733B19}"/>
          </ac:spMkLst>
        </pc:spChg>
        <pc:spChg chg="add del mod">
          <ac:chgData name="Mostafa Ayman" userId="b724d160-0826-4d7d-be6c-fdc9bc186035" providerId="ADAL" clId="{E6D67E54-E0E9-46C2-9060-36BC639D0490}" dt="2023-12-09T18:45:34.861" v="11786" actId="21"/>
          <ac:spMkLst>
            <pc:docMk/>
            <pc:sldMk cId="438334234" sldId="271"/>
            <ac:spMk id="21" creationId="{CEBE3C1E-65AF-ECEF-7520-DE2D5E2FEC42}"/>
          </ac:spMkLst>
        </pc:spChg>
        <pc:picChg chg="add mod">
          <ac:chgData name="Mostafa Ayman" userId="b724d160-0826-4d7d-be6c-fdc9bc186035" providerId="ADAL" clId="{E6D67E54-E0E9-46C2-9060-36BC639D0490}" dt="2023-12-09T18:45:11.130" v="11781" actId="1076"/>
          <ac:picMkLst>
            <pc:docMk/>
            <pc:sldMk cId="438334234" sldId="271"/>
            <ac:picMk id="9" creationId="{91F0A210-CA07-E8B7-59E1-6F7EFC7BBFCF}"/>
          </ac:picMkLst>
        </pc:picChg>
        <pc:picChg chg="add mod">
          <ac:chgData name="Mostafa Ayman" userId="b724d160-0826-4d7d-be6c-fdc9bc186035" providerId="ADAL" clId="{E6D67E54-E0E9-46C2-9060-36BC639D0490}" dt="2023-12-09T18:45:24.325" v="11784" actId="1076"/>
          <ac:picMkLst>
            <pc:docMk/>
            <pc:sldMk cId="438334234" sldId="271"/>
            <ac:picMk id="11" creationId="{063625EF-5BEC-47C9-1EAC-86A94A98DAA8}"/>
          </ac:picMkLst>
        </pc:picChg>
        <pc:picChg chg="add mod">
          <ac:chgData name="Mostafa Ayman" userId="b724d160-0826-4d7d-be6c-fdc9bc186035" providerId="ADAL" clId="{E6D67E54-E0E9-46C2-9060-36BC639D0490}" dt="2023-12-09T18:54:37.803" v="11876" actId="1076"/>
          <ac:picMkLst>
            <pc:docMk/>
            <pc:sldMk cId="438334234" sldId="271"/>
            <ac:picMk id="13" creationId="{2A021A64-B432-17ED-D07A-8AB6BD74C677}"/>
          </ac:picMkLst>
        </pc:picChg>
        <pc:cxnChg chg="add">
          <ac:chgData name="Mostafa Ayman" userId="b724d160-0826-4d7d-be6c-fdc9bc186035" providerId="ADAL" clId="{E6D67E54-E0E9-46C2-9060-36BC639D0490}" dt="2023-12-09T18:40:44.693" v="11742" actId="11529"/>
          <ac:cxnSpMkLst>
            <pc:docMk/>
            <pc:sldMk cId="438334234" sldId="271"/>
            <ac:cxnSpMk id="20" creationId="{8835A3EF-FF9B-242E-C961-227559589119}"/>
          </ac:cxnSpMkLst>
        </pc:cxnChg>
        <pc:cxnChg chg="add mod">
          <ac:chgData name="Mostafa Ayman" userId="b724d160-0826-4d7d-be6c-fdc9bc186035" providerId="ADAL" clId="{E6D67E54-E0E9-46C2-9060-36BC639D0490}" dt="2023-12-09T18:47:24.898" v="11797" actId="1076"/>
          <ac:cxnSpMkLst>
            <pc:docMk/>
            <pc:sldMk cId="438334234" sldId="271"/>
            <ac:cxnSpMk id="23" creationId="{2DC2C93B-40F9-1000-487A-C3A18FD4EC9C}"/>
          </ac:cxnSpMkLst>
        </pc:cxnChg>
      </pc:sldChg>
      <pc:sldChg chg="addSp delSp modSp add mod modTransition">
        <pc:chgData name="Mostafa Ayman" userId="b724d160-0826-4d7d-be6c-fdc9bc186035" providerId="ADAL" clId="{E6D67E54-E0E9-46C2-9060-36BC639D0490}" dt="2023-12-09T23:28:10.252" v="14952"/>
        <pc:sldMkLst>
          <pc:docMk/>
          <pc:sldMk cId="2778501758" sldId="272"/>
        </pc:sldMkLst>
        <pc:spChg chg="add mod">
          <ac:chgData name="Mostafa Ayman" userId="b724d160-0826-4d7d-be6c-fdc9bc186035" providerId="ADAL" clId="{E6D67E54-E0E9-46C2-9060-36BC639D0490}" dt="2023-12-09T19:56:44.456" v="13276" actId="20577"/>
          <ac:spMkLst>
            <pc:docMk/>
            <pc:sldMk cId="2778501758" sldId="272"/>
            <ac:spMk id="4" creationId="{88639798-0E95-9907-4757-34AA2A9DEF3C}"/>
          </ac:spMkLst>
        </pc:spChg>
        <pc:spChg chg="add mod">
          <ac:chgData name="Mostafa Ayman" userId="b724d160-0826-4d7d-be6c-fdc9bc186035" providerId="ADAL" clId="{E6D67E54-E0E9-46C2-9060-36BC639D0490}" dt="2023-12-09T19:47:28.364" v="12998" actId="20577"/>
          <ac:spMkLst>
            <pc:docMk/>
            <pc:sldMk cId="2778501758" sldId="272"/>
            <ac:spMk id="5" creationId="{0F0AF891-DB3E-5DD6-32AA-6DAE5ED49DF1}"/>
          </ac:spMkLst>
        </pc:spChg>
        <pc:spChg chg="add del mod">
          <ac:chgData name="Mostafa Ayman" userId="b724d160-0826-4d7d-be6c-fdc9bc186035" providerId="ADAL" clId="{E6D67E54-E0E9-46C2-9060-36BC639D0490}" dt="2023-12-09T23:28:05.240" v="14951" actId="21"/>
          <ac:spMkLst>
            <pc:docMk/>
            <pc:sldMk cId="2778501758" sldId="272"/>
            <ac:spMk id="8" creationId="{A7430A81-0B50-0794-1EBF-DF946242C1DC}"/>
          </ac:spMkLst>
        </pc:spChg>
        <pc:spChg chg="add del mod">
          <ac:chgData name="Mostafa Ayman" userId="b724d160-0826-4d7d-be6c-fdc9bc186035" providerId="ADAL" clId="{E6D67E54-E0E9-46C2-9060-36BC639D0490}" dt="2023-12-09T19:03:26.796" v="12128" actId="21"/>
          <ac:spMkLst>
            <pc:docMk/>
            <pc:sldMk cId="2778501758" sldId="272"/>
            <ac:spMk id="10" creationId="{43AC40DD-A30F-8081-1469-6CDF37FDDB53}"/>
          </ac:spMkLst>
        </pc:spChg>
        <pc:spChg chg="add del mod">
          <ac:chgData name="Mostafa Ayman" userId="b724d160-0826-4d7d-be6c-fdc9bc186035" providerId="ADAL" clId="{E6D67E54-E0E9-46C2-9060-36BC639D0490}" dt="2023-12-09T20:41:09.675" v="13624" actId="21"/>
          <ac:spMkLst>
            <pc:docMk/>
            <pc:sldMk cId="2778501758" sldId="272"/>
            <ac:spMk id="11" creationId="{1FE4912E-5165-509F-E585-0C870908D6D6}"/>
          </ac:spMkLst>
        </pc:spChg>
        <pc:spChg chg="add del mod">
          <ac:chgData name="Mostafa Ayman" userId="b724d160-0826-4d7d-be6c-fdc9bc186035" providerId="ADAL" clId="{E6D67E54-E0E9-46C2-9060-36BC639D0490}" dt="2023-12-09T20:41:11.843" v="13625" actId="21"/>
          <ac:spMkLst>
            <pc:docMk/>
            <pc:sldMk cId="2778501758" sldId="272"/>
            <ac:spMk id="13" creationId="{21832490-98B6-AB7E-FB65-91D3AE4806D1}"/>
          </ac:spMkLst>
        </pc:spChg>
        <pc:spChg chg="add mod">
          <ac:chgData name="Mostafa Ayman" userId="b724d160-0826-4d7d-be6c-fdc9bc186035" providerId="ADAL" clId="{E6D67E54-E0E9-46C2-9060-36BC639D0490}" dt="2023-12-09T23:28:10.252" v="14952"/>
          <ac:spMkLst>
            <pc:docMk/>
            <pc:sldMk cId="2778501758" sldId="272"/>
            <ac:spMk id="16" creationId="{47AEC77A-5DF3-93A3-CD27-2E4F1B4C3A28}"/>
          </ac:spMkLst>
        </pc:spChg>
        <pc:picChg chg="add del mod">
          <ac:chgData name="Mostafa Ayman" userId="b724d160-0826-4d7d-be6c-fdc9bc186035" providerId="ADAL" clId="{E6D67E54-E0E9-46C2-9060-36BC639D0490}" dt="2023-12-09T20:41:07.725" v="13623" actId="21"/>
          <ac:picMkLst>
            <pc:docMk/>
            <pc:sldMk cId="2778501758" sldId="272"/>
            <ac:picMk id="9" creationId="{B56B1C7C-440C-DC24-F49B-B6454345EFF0}"/>
          </ac:picMkLst>
        </pc:picChg>
        <pc:picChg chg="add mod">
          <ac:chgData name="Mostafa Ayman" userId="b724d160-0826-4d7d-be6c-fdc9bc186035" providerId="ADAL" clId="{E6D67E54-E0E9-46C2-9060-36BC639D0490}" dt="2023-12-08T17:54:38.049" v="11262" actId="1076"/>
          <ac:picMkLst>
            <pc:docMk/>
            <pc:sldMk cId="2778501758" sldId="272"/>
            <ac:picMk id="12" creationId="{4C30B044-0A50-B1CA-1DFC-29F5A2659B60}"/>
          </ac:picMkLst>
        </pc:picChg>
        <pc:picChg chg="add mod">
          <ac:chgData name="Mostafa Ayman" userId="b724d160-0826-4d7d-be6c-fdc9bc186035" providerId="ADAL" clId="{E6D67E54-E0E9-46C2-9060-36BC639D0490}" dt="2023-12-09T20:41:55.626" v="13631" actId="1076"/>
          <ac:picMkLst>
            <pc:docMk/>
            <pc:sldMk cId="2778501758" sldId="272"/>
            <ac:picMk id="15" creationId="{D9561EB8-F731-5251-0DA2-001A92C70034}"/>
          </ac:picMkLst>
        </pc:picChg>
      </pc:sldChg>
      <pc:sldChg chg="addSp delSp modSp add mod modTransition">
        <pc:chgData name="Mostafa Ayman" userId="b724d160-0826-4d7d-be6c-fdc9bc186035" providerId="ADAL" clId="{E6D67E54-E0E9-46C2-9060-36BC639D0490}" dt="2023-12-09T23:28:42.618" v="14958"/>
        <pc:sldMkLst>
          <pc:docMk/>
          <pc:sldMk cId="1801116643" sldId="273"/>
        </pc:sldMkLst>
        <pc:spChg chg="add del mod">
          <ac:chgData name="Mostafa Ayman" userId="b724d160-0826-4d7d-be6c-fdc9bc186035" providerId="ADAL" clId="{E6D67E54-E0E9-46C2-9060-36BC639D0490}" dt="2023-12-09T23:28:24.248" v="14953" actId="21"/>
          <ac:spMkLst>
            <pc:docMk/>
            <pc:sldMk cId="1801116643" sldId="273"/>
            <ac:spMk id="5" creationId="{A3515A08-71E7-4922-9D7F-0A1E38B4A53C}"/>
          </ac:spMkLst>
        </pc:spChg>
        <pc:spChg chg="add del mod">
          <ac:chgData name="Mostafa Ayman" userId="b724d160-0826-4d7d-be6c-fdc9bc186035" providerId="ADAL" clId="{E6D67E54-E0E9-46C2-9060-36BC639D0490}" dt="2023-12-09T19:56:29.468" v="13247" actId="20577"/>
          <ac:spMkLst>
            <pc:docMk/>
            <pc:sldMk cId="1801116643" sldId="273"/>
            <ac:spMk id="8" creationId="{51D7C663-EE6D-2AE7-D22E-B2332B463166}"/>
          </ac:spMkLst>
        </pc:spChg>
        <pc:spChg chg="add del mod">
          <ac:chgData name="Mostafa Ayman" userId="b724d160-0826-4d7d-be6c-fdc9bc186035" providerId="ADAL" clId="{E6D67E54-E0E9-46C2-9060-36BC639D0490}" dt="2023-12-09T20:42:53.556" v="13633" actId="21"/>
          <ac:spMkLst>
            <pc:docMk/>
            <pc:sldMk cId="1801116643" sldId="273"/>
            <ac:spMk id="9" creationId="{D8632647-CEBC-14DA-8EA6-A9B3C9FD723D}"/>
          </ac:spMkLst>
        </pc:spChg>
        <pc:spChg chg="add mod">
          <ac:chgData name="Mostafa Ayman" userId="b724d160-0826-4d7d-be6c-fdc9bc186035" providerId="ADAL" clId="{E6D67E54-E0E9-46C2-9060-36BC639D0490}" dt="2023-12-08T20:01:42.382" v="11449" actId="20577"/>
          <ac:spMkLst>
            <pc:docMk/>
            <pc:sldMk cId="1801116643" sldId="273"/>
            <ac:spMk id="10" creationId="{03CB06D8-F1E9-B4DC-0A96-C6A56E65C033}"/>
          </ac:spMkLst>
        </pc:spChg>
        <pc:spChg chg="add del mod">
          <ac:chgData name="Mostafa Ayman" userId="b724d160-0826-4d7d-be6c-fdc9bc186035" providerId="ADAL" clId="{E6D67E54-E0E9-46C2-9060-36BC639D0490}" dt="2023-12-09T20:42:55.794" v="13634" actId="21"/>
          <ac:spMkLst>
            <pc:docMk/>
            <pc:sldMk cId="1801116643" sldId="273"/>
            <ac:spMk id="11" creationId="{9E65B27B-85F7-945B-8B79-F0EE36CE7CF3}"/>
          </ac:spMkLst>
        </pc:spChg>
        <pc:spChg chg="add del mod">
          <ac:chgData name="Mostafa Ayman" userId="b724d160-0826-4d7d-be6c-fdc9bc186035" providerId="ADAL" clId="{E6D67E54-E0E9-46C2-9060-36BC639D0490}" dt="2023-12-09T23:28:35.852" v="14955" actId="21"/>
          <ac:spMkLst>
            <pc:docMk/>
            <pc:sldMk cId="1801116643" sldId="273"/>
            <ac:spMk id="15" creationId="{022BB5BA-D63D-08C5-C1BF-C0E0AF94C2B2}"/>
          </ac:spMkLst>
        </pc:spChg>
        <pc:spChg chg="add del mod">
          <ac:chgData name="Mostafa Ayman" userId="b724d160-0826-4d7d-be6c-fdc9bc186035" providerId="ADAL" clId="{E6D67E54-E0E9-46C2-9060-36BC639D0490}" dt="2023-12-09T23:28:38.470" v="14957" actId="21"/>
          <ac:spMkLst>
            <pc:docMk/>
            <pc:sldMk cId="1801116643" sldId="273"/>
            <ac:spMk id="16" creationId="{83B3EBC4-00CB-542F-304D-071F48F083C0}"/>
          </ac:spMkLst>
        </pc:spChg>
        <pc:spChg chg="add mod">
          <ac:chgData name="Mostafa Ayman" userId="b724d160-0826-4d7d-be6c-fdc9bc186035" providerId="ADAL" clId="{E6D67E54-E0E9-46C2-9060-36BC639D0490}" dt="2023-12-09T23:28:42.618" v="14958"/>
          <ac:spMkLst>
            <pc:docMk/>
            <pc:sldMk cId="1801116643" sldId="273"/>
            <ac:spMk id="17" creationId="{82A82A70-7363-E9EE-02C1-293FF9CC762A}"/>
          </ac:spMkLst>
        </pc:spChg>
        <pc:picChg chg="add del mod">
          <ac:chgData name="Mostafa Ayman" userId="b724d160-0826-4d7d-be6c-fdc9bc186035" providerId="ADAL" clId="{E6D67E54-E0E9-46C2-9060-36BC639D0490}" dt="2023-12-09T20:42:51.635" v="13632" actId="21"/>
          <ac:picMkLst>
            <pc:docMk/>
            <pc:sldMk cId="1801116643" sldId="273"/>
            <ac:picMk id="7" creationId="{100D6B5E-9A7A-602F-DDC6-8DE41A361EA1}"/>
          </ac:picMkLst>
        </pc:picChg>
        <pc:picChg chg="add mod">
          <ac:chgData name="Mostafa Ayman" userId="b724d160-0826-4d7d-be6c-fdc9bc186035" providerId="ADAL" clId="{E6D67E54-E0E9-46C2-9060-36BC639D0490}" dt="2023-12-08T18:00:32.840" v="11283" actId="1440"/>
          <ac:picMkLst>
            <pc:docMk/>
            <pc:sldMk cId="1801116643" sldId="273"/>
            <ac:picMk id="12" creationId="{107D1F28-DA55-9AC6-F8BF-FE4F36769981}"/>
          </ac:picMkLst>
        </pc:picChg>
        <pc:picChg chg="add mod">
          <ac:chgData name="Mostafa Ayman" userId="b724d160-0826-4d7d-be6c-fdc9bc186035" providerId="ADAL" clId="{E6D67E54-E0E9-46C2-9060-36BC639D0490}" dt="2023-12-09T20:43:19.414" v="13641" actId="1076"/>
          <ac:picMkLst>
            <pc:docMk/>
            <pc:sldMk cId="1801116643" sldId="273"/>
            <ac:picMk id="14" creationId="{AC59FF53-1C97-0EA7-4020-150FA9C58D45}"/>
          </ac:picMkLst>
        </pc:picChg>
      </pc:sldChg>
      <pc:sldChg chg="addSp delSp modSp add del mod modTransition">
        <pc:chgData name="Mostafa Ayman" userId="b724d160-0826-4d7d-be6c-fdc9bc186035" providerId="ADAL" clId="{E6D67E54-E0E9-46C2-9060-36BC639D0490}" dt="2023-12-09T23:29:30.154" v="14971" actId="20577"/>
        <pc:sldMkLst>
          <pc:docMk/>
          <pc:sldMk cId="3263280917" sldId="274"/>
        </pc:sldMkLst>
        <pc:spChg chg="add del mod">
          <ac:chgData name="Mostafa Ayman" userId="b724d160-0826-4d7d-be6c-fdc9bc186035" providerId="ADAL" clId="{E6D67E54-E0E9-46C2-9060-36BC639D0490}" dt="2023-12-09T19:21:22.693" v="12498" actId="767"/>
          <ac:spMkLst>
            <pc:docMk/>
            <pc:sldMk cId="3263280917" sldId="274"/>
            <ac:spMk id="4" creationId="{2FEC9005-1554-6BB9-1B3B-0342B37BC82F}"/>
          </ac:spMkLst>
        </pc:spChg>
        <pc:spChg chg="add del mod">
          <ac:chgData name="Mostafa Ayman" userId="b724d160-0826-4d7d-be6c-fdc9bc186035" providerId="ADAL" clId="{E6D67E54-E0E9-46C2-9060-36BC639D0490}" dt="2023-12-09T23:29:02.976" v="14963" actId="21"/>
          <ac:spMkLst>
            <pc:docMk/>
            <pc:sldMk cId="3263280917" sldId="274"/>
            <ac:spMk id="5" creationId="{E87DB263-E359-3500-4489-C616307CB82E}"/>
          </ac:spMkLst>
        </pc:spChg>
        <pc:spChg chg="add mod">
          <ac:chgData name="Mostafa Ayman" userId="b724d160-0826-4d7d-be6c-fdc9bc186035" providerId="ADAL" clId="{E6D67E54-E0E9-46C2-9060-36BC639D0490}" dt="2023-12-09T19:21:57.734" v="12525" actId="1076"/>
          <ac:spMkLst>
            <pc:docMk/>
            <pc:sldMk cId="3263280917" sldId="274"/>
            <ac:spMk id="7" creationId="{C4028673-5540-0F0C-F9B8-E8AA17F71956}"/>
          </ac:spMkLst>
        </pc:spChg>
        <pc:spChg chg="add del mod">
          <ac:chgData name="Mostafa Ayman" userId="b724d160-0826-4d7d-be6c-fdc9bc186035" providerId="ADAL" clId="{E6D67E54-E0E9-46C2-9060-36BC639D0490}" dt="2023-12-09T19:12:38.748" v="12378"/>
          <ac:spMkLst>
            <pc:docMk/>
            <pc:sldMk cId="3263280917" sldId="274"/>
            <ac:spMk id="8" creationId="{BE05764C-86E8-0B54-0E9C-D4D2F89AECC4}"/>
          </ac:spMkLst>
        </pc:spChg>
        <pc:spChg chg="add del mod">
          <ac:chgData name="Mostafa Ayman" userId="b724d160-0826-4d7d-be6c-fdc9bc186035" providerId="ADAL" clId="{E6D67E54-E0E9-46C2-9060-36BC639D0490}" dt="2023-12-09T19:12:38.747" v="12376"/>
          <ac:spMkLst>
            <pc:docMk/>
            <pc:sldMk cId="3263280917" sldId="274"/>
            <ac:spMk id="10" creationId="{093B22AF-D5A6-E47F-4C6D-69717A4134E8}"/>
          </ac:spMkLst>
        </pc:spChg>
        <pc:spChg chg="add del mod">
          <ac:chgData name="Mostafa Ayman" userId="b724d160-0826-4d7d-be6c-fdc9bc186035" providerId="ADAL" clId="{E6D67E54-E0E9-46C2-9060-36BC639D0490}" dt="2023-12-09T20:47:57.281" v="13656" actId="21"/>
          <ac:spMkLst>
            <pc:docMk/>
            <pc:sldMk cId="3263280917" sldId="274"/>
            <ac:spMk id="13" creationId="{B10782D2-BA8A-6736-C6A1-381935742CC7}"/>
          </ac:spMkLst>
        </pc:spChg>
        <pc:spChg chg="add del mod">
          <ac:chgData name="Mostafa Ayman" userId="b724d160-0826-4d7d-be6c-fdc9bc186035" providerId="ADAL" clId="{E6D67E54-E0E9-46C2-9060-36BC639D0490}" dt="2023-12-09T20:47:51.215" v="13651" actId="21"/>
          <ac:spMkLst>
            <pc:docMk/>
            <pc:sldMk cId="3263280917" sldId="274"/>
            <ac:spMk id="14" creationId="{31849CAC-7DE0-27FF-29B7-BAE7D4F92619}"/>
          </ac:spMkLst>
        </pc:spChg>
        <pc:spChg chg="add del mod">
          <ac:chgData name="Mostafa Ayman" userId="b724d160-0826-4d7d-be6c-fdc9bc186035" providerId="ADAL" clId="{E6D67E54-E0E9-46C2-9060-36BC639D0490}" dt="2023-12-09T20:47:53.547" v="13653" actId="21"/>
          <ac:spMkLst>
            <pc:docMk/>
            <pc:sldMk cId="3263280917" sldId="274"/>
            <ac:spMk id="15" creationId="{CC1CC14F-DE6C-EC01-2F4C-B5F8CD5F3C14}"/>
          </ac:spMkLst>
        </pc:spChg>
        <pc:spChg chg="add del mod">
          <ac:chgData name="Mostafa Ayman" userId="b724d160-0826-4d7d-be6c-fdc9bc186035" providerId="ADAL" clId="{E6D67E54-E0E9-46C2-9060-36BC639D0490}" dt="2023-12-09T20:47:58.655" v="13657" actId="21"/>
          <ac:spMkLst>
            <pc:docMk/>
            <pc:sldMk cId="3263280917" sldId="274"/>
            <ac:spMk id="16" creationId="{D6F57322-456D-E7C1-8D12-F583B38B1815}"/>
          </ac:spMkLst>
        </pc:spChg>
        <pc:spChg chg="add del mod">
          <ac:chgData name="Mostafa Ayman" userId="b724d160-0826-4d7d-be6c-fdc9bc186035" providerId="ADAL" clId="{E6D67E54-E0E9-46C2-9060-36BC639D0490}" dt="2023-12-09T20:48:03.286" v="13661" actId="21"/>
          <ac:spMkLst>
            <pc:docMk/>
            <pc:sldMk cId="3263280917" sldId="274"/>
            <ac:spMk id="17" creationId="{D779A42E-3B36-D811-8FBC-F754ACAEE222}"/>
          </ac:spMkLst>
        </pc:spChg>
        <pc:spChg chg="add del mod">
          <ac:chgData name="Mostafa Ayman" userId="b724d160-0826-4d7d-be6c-fdc9bc186035" providerId="ADAL" clId="{E6D67E54-E0E9-46C2-9060-36BC639D0490}" dt="2023-12-09T20:47:52.562" v="13652" actId="21"/>
          <ac:spMkLst>
            <pc:docMk/>
            <pc:sldMk cId="3263280917" sldId="274"/>
            <ac:spMk id="18" creationId="{310FFAFE-55F3-5692-4066-DA7013033B5A}"/>
          </ac:spMkLst>
        </pc:spChg>
        <pc:spChg chg="add del mod">
          <ac:chgData name="Mostafa Ayman" userId="b724d160-0826-4d7d-be6c-fdc9bc186035" providerId="ADAL" clId="{E6D67E54-E0E9-46C2-9060-36BC639D0490}" dt="2023-12-09T20:47:56.157" v="13655" actId="21"/>
          <ac:spMkLst>
            <pc:docMk/>
            <pc:sldMk cId="3263280917" sldId="274"/>
            <ac:spMk id="19" creationId="{2252F16D-F6FD-63C0-7AAF-35A3D577BD80}"/>
          </ac:spMkLst>
        </pc:spChg>
        <pc:spChg chg="add del mod">
          <ac:chgData name="Mostafa Ayman" userId="b724d160-0826-4d7d-be6c-fdc9bc186035" providerId="ADAL" clId="{E6D67E54-E0E9-46C2-9060-36BC639D0490}" dt="2023-12-09T20:47:55.031" v="13654" actId="21"/>
          <ac:spMkLst>
            <pc:docMk/>
            <pc:sldMk cId="3263280917" sldId="274"/>
            <ac:spMk id="20" creationId="{962D3EBB-00E4-1B56-4F65-B83AD3F4AF18}"/>
          </ac:spMkLst>
        </pc:spChg>
        <pc:spChg chg="add del mod">
          <ac:chgData name="Mostafa Ayman" userId="b724d160-0826-4d7d-be6c-fdc9bc186035" providerId="ADAL" clId="{E6D67E54-E0E9-46C2-9060-36BC639D0490}" dt="2023-12-09T20:47:59.667" v="13658" actId="21"/>
          <ac:spMkLst>
            <pc:docMk/>
            <pc:sldMk cId="3263280917" sldId="274"/>
            <ac:spMk id="21" creationId="{75A31183-58CE-34E3-8BF1-302C5D72CF94}"/>
          </ac:spMkLst>
        </pc:spChg>
        <pc:spChg chg="add del mod">
          <ac:chgData name="Mostafa Ayman" userId="b724d160-0826-4d7d-be6c-fdc9bc186035" providerId="ADAL" clId="{E6D67E54-E0E9-46C2-9060-36BC639D0490}" dt="2023-12-09T19:40:48.305" v="12892" actId="21"/>
          <ac:spMkLst>
            <pc:docMk/>
            <pc:sldMk cId="3263280917" sldId="274"/>
            <ac:spMk id="22" creationId="{A2688EA9-CC49-2DC9-D14D-5CEC146EA616}"/>
          </ac:spMkLst>
        </pc:spChg>
        <pc:spChg chg="add del mod">
          <ac:chgData name="Mostafa Ayman" userId="b724d160-0826-4d7d-be6c-fdc9bc186035" providerId="ADAL" clId="{E6D67E54-E0E9-46C2-9060-36BC639D0490}" dt="2023-12-09T20:48:00.922" v="13659" actId="21"/>
          <ac:spMkLst>
            <pc:docMk/>
            <pc:sldMk cId="3263280917" sldId="274"/>
            <ac:spMk id="25" creationId="{B688B1A6-AE31-1CEA-4FBB-AC6A1C26FFCF}"/>
          </ac:spMkLst>
        </pc:spChg>
        <pc:spChg chg="add mod">
          <ac:chgData name="Mostafa Ayman" userId="b724d160-0826-4d7d-be6c-fdc9bc186035" providerId="ADAL" clId="{E6D67E54-E0E9-46C2-9060-36BC639D0490}" dt="2023-12-09T23:29:30.154" v="14971" actId="20577"/>
          <ac:spMkLst>
            <pc:docMk/>
            <pc:sldMk cId="3263280917" sldId="274"/>
            <ac:spMk id="30" creationId="{10435CE2-6B51-E689-1C08-5CF9078A5F44}"/>
          </ac:spMkLst>
        </pc:spChg>
        <pc:picChg chg="add del mod">
          <ac:chgData name="Mostafa Ayman" userId="b724d160-0826-4d7d-be6c-fdc9bc186035" providerId="ADAL" clId="{E6D67E54-E0E9-46C2-9060-36BC639D0490}" dt="2023-12-09T20:47:47.586" v="13650" actId="21"/>
          <ac:picMkLst>
            <pc:docMk/>
            <pc:sldMk cId="3263280917" sldId="274"/>
            <ac:picMk id="11" creationId="{5ACBAC4D-06AD-D44A-6418-48FD9CBA60E3}"/>
          </ac:picMkLst>
        </pc:picChg>
        <pc:picChg chg="add del mod">
          <ac:chgData name="Mostafa Ayman" userId="b724d160-0826-4d7d-be6c-fdc9bc186035" providerId="ADAL" clId="{E6D67E54-E0E9-46C2-9060-36BC639D0490}" dt="2023-12-09T19:13:29.578" v="12403" actId="21"/>
          <ac:picMkLst>
            <pc:docMk/>
            <pc:sldMk cId="3263280917" sldId="274"/>
            <ac:picMk id="12" creationId="{68F61781-A7DF-79DC-2003-4DC735E9BED8}"/>
          </ac:picMkLst>
        </pc:picChg>
        <pc:picChg chg="add del mod">
          <ac:chgData name="Mostafa Ayman" userId="b724d160-0826-4d7d-be6c-fdc9bc186035" providerId="ADAL" clId="{E6D67E54-E0E9-46C2-9060-36BC639D0490}" dt="2023-12-09T20:48:02.054" v="13660" actId="21"/>
          <ac:picMkLst>
            <pc:docMk/>
            <pc:sldMk cId="3263280917" sldId="274"/>
            <ac:picMk id="24" creationId="{1E7185CA-24E5-D540-0585-ABCC99005898}"/>
          </ac:picMkLst>
        </pc:picChg>
        <pc:picChg chg="add del mod">
          <ac:chgData name="Mostafa Ayman" userId="b724d160-0826-4d7d-be6c-fdc9bc186035" providerId="ADAL" clId="{E6D67E54-E0E9-46C2-9060-36BC639D0490}" dt="2023-12-09T20:51:49.050" v="13667" actId="21"/>
          <ac:picMkLst>
            <pc:docMk/>
            <pc:sldMk cId="3263280917" sldId="274"/>
            <ac:picMk id="27" creationId="{16B0A4FB-A489-1AC2-1A41-ED9621B6F3F3}"/>
          </ac:picMkLst>
        </pc:picChg>
        <pc:picChg chg="add mod">
          <ac:chgData name="Mostafa Ayman" userId="b724d160-0826-4d7d-be6c-fdc9bc186035" providerId="ADAL" clId="{E6D67E54-E0E9-46C2-9060-36BC639D0490}" dt="2023-12-09T20:52:17.395" v="13676" actId="1076"/>
          <ac:picMkLst>
            <pc:docMk/>
            <pc:sldMk cId="3263280917" sldId="274"/>
            <ac:picMk id="29" creationId="{7A20ED88-D16D-3D6D-A2E6-CAFAA8B19053}"/>
          </ac:picMkLst>
        </pc:picChg>
      </pc:sldChg>
      <pc:sldChg chg="addSp modSp add del mod modTransition">
        <pc:chgData name="Mostafa Ayman" userId="b724d160-0826-4d7d-be6c-fdc9bc186035" providerId="ADAL" clId="{E6D67E54-E0E9-46C2-9060-36BC639D0490}" dt="2023-12-09T19:20:15.765" v="12489" actId="2696"/>
        <pc:sldMkLst>
          <pc:docMk/>
          <pc:sldMk cId="164593910" sldId="275"/>
        </pc:sldMkLst>
        <pc:spChg chg="add mod">
          <ac:chgData name="Mostafa Ayman" userId="b724d160-0826-4d7d-be6c-fdc9bc186035" providerId="ADAL" clId="{E6D67E54-E0E9-46C2-9060-36BC639D0490}" dt="2023-12-08T19:56:36.258" v="11318"/>
          <ac:spMkLst>
            <pc:docMk/>
            <pc:sldMk cId="164593910" sldId="275"/>
            <ac:spMk id="4" creationId="{AA39D2F8-AC9B-9806-B278-017618F02007}"/>
          </ac:spMkLst>
        </pc:spChg>
        <pc:spChg chg="add mod">
          <ac:chgData name="Mostafa Ayman" userId="b724d160-0826-4d7d-be6c-fdc9bc186035" providerId="ADAL" clId="{E6D67E54-E0E9-46C2-9060-36BC639D0490}" dt="2023-12-08T19:56:46.825" v="11320" actId="1076"/>
          <ac:spMkLst>
            <pc:docMk/>
            <pc:sldMk cId="164593910" sldId="275"/>
            <ac:spMk id="5" creationId="{FFC63A99-A814-92F0-8A94-B7100652DF62}"/>
          </ac:spMkLst>
        </pc:spChg>
        <pc:spChg chg="add mod">
          <ac:chgData name="Mostafa Ayman" userId="b724d160-0826-4d7d-be6c-fdc9bc186035" providerId="ADAL" clId="{E6D67E54-E0E9-46C2-9060-36BC639D0490}" dt="2023-12-08T20:06:01.795" v="11494" actId="20577"/>
          <ac:spMkLst>
            <pc:docMk/>
            <pc:sldMk cId="164593910" sldId="275"/>
            <ac:spMk id="7" creationId="{855E82FE-EF58-2EBB-0532-64820601F925}"/>
          </ac:spMkLst>
        </pc:spChg>
      </pc:sldChg>
      <pc:sldChg chg="addSp modSp add mod modTransition modAnim">
        <pc:chgData name="Mostafa Ayman" userId="b724d160-0826-4d7d-be6c-fdc9bc186035" providerId="ADAL" clId="{E6D67E54-E0E9-46C2-9060-36BC639D0490}" dt="2023-12-08T16:37:39.057" v="10615" actId="1035"/>
        <pc:sldMkLst>
          <pc:docMk/>
          <pc:sldMk cId="2512444085" sldId="276"/>
        </pc:sldMkLst>
        <pc:spChg chg="add mod ord">
          <ac:chgData name="Mostafa Ayman" userId="b724d160-0826-4d7d-be6c-fdc9bc186035" providerId="ADAL" clId="{E6D67E54-E0E9-46C2-9060-36BC639D0490}" dt="2023-12-08T16:32:32.999" v="10229" actId="1036"/>
          <ac:spMkLst>
            <pc:docMk/>
            <pc:sldMk cId="2512444085" sldId="276"/>
            <ac:spMk id="3" creationId="{FD0CD434-9569-F932-F647-D2C40732B40A}"/>
          </ac:spMkLst>
        </pc:spChg>
        <pc:spChg chg="mod">
          <ac:chgData name="Mostafa Ayman" userId="b724d160-0826-4d7d-be6c-fdc9bc186035" providerId="ADAL" clId="{E6D67E54-E0E9-46C2-9060-36BC639D0490}" dt="2023-12-08T16:12:34.877" v="8589" actId="14100"/>
          <ac:spMkLst>
            <pc:docMk/>
            <pc:sldMk cId="2512444085" sldId="276"/>
            <ac:spMk id="4" creationId="{55722BEF-611D-8015-8FD2-6C00CA9B35AA}"/>
          </ac:spMkLst>
        </pc:spChg>
        <pc:spChg chg="add mod">
          <ac:chgData name="Mostafa Ayman" userId="b724d160-0826-4d7d-be6c-fdc9bc186035" providerId="ADAL" clId="{E6D67E54-E0E9-46C2-9060-36BC639D0490}" dt="2023-12-08T16:15:24.150" v="8853" actId="1076"/>
          <ac:spMkLst>
            <pc:docMk/>
            <pc:sldMk cId="2512444085" sldId="276"/>
            <ac:spMk id="5" creationId="{7AD2A971-B305-97DB-D5BB-37D46728A464}"/>
          </ac:spMkLst>
        </pc:spChg>
        <pc:spChg chg="mod">
          <ac:chgData name="Mostafa Ayman" userId="b724d160-0826-4d7d-be6c-fdc9bc186035" providerId="ADAL" clId="{E6D67E54-E0E9-46C2-9060-36BC639D0490}" dt="2023-12-08T16:37:39.057" v="10615" actId="1035"/>
          <ac:spMkLst>
            <pc:docMk/>
            <pc:sldMk cId="2512444085" sldId="276"/>
            <ac:spMk id="9" creationId="{B4D1D1EE-2C56-1E87-3BEE-F383A94C7D0A}"/>
          </ac:spMkLst>
        </pc:spChg>
        <pc:spChg chg="mod">
          <ac:chgData name="Mostafa Ayman" userId="b724d160-0826-4d7d-be6c-fdc9bc186035" providerId="ADAL" clId="{E6D67E54-E0E9-46C2-9060-36BC639D0490}" dt="2023-12-08T16:12:29.107" v="8588" actId="1038"/>
          <ac:spMkLst>
            <pc:docMk/>
            <pc:sldMk cId="2512444085" sldId="276"/>
            <ac:spMk id="11" creationId="{B7B4E7C0-5791-AE7E-CB95-F8117C166558}"/>
          </ac:spMkLst>
        </pc:spChg>
        <pc:spChg chg="mod">
          <ac:chgData name="Mostafa Ayman" userId="b724d160-0826-4d7d-be6c-fdc9bc186035" providerId="ADAL" clId="{E6D67E54-E0E9-46C2-9060-36BC639D0490}" dt="2023-12-08T16:12:29.107" v="8588" actId="1038"/>
          <ac:spMkLst>
            <pc:docMk/>
            <pc:sldMk cId="2512444085" sldId="276"/>
            <ac:spMk id="23" creationId="{F0EE78CA-BEB9-0DB4-6EB3-B66BBDDCC22A}"/>
          </ac:spMkLst>
        </pc:spChg>
      </pc:sldChg>
      <pc:sldChg chg="add del">
        <pc:chgData name="Mostafa Ayman" userId="b724d160-0826-4d7d-be6c-fdc9bc186035" providerId="ADAL" clId="{E6D67E54-E0E9-46C2-9060-36BC639D0490}" dt="2023-12-08T15:46:15.610" v="7585" actId="2890"/>
        <pc:sldMkLst>
          <pc:docMk/>
          <pc:sldMk cId="2538240030" sldId="276"/>
        </pc:sldMkLst>
      </pc:sldChg>
      <pc:sldChg chg="modSp add del mod setBg">
        <pc:chgData name="Mostafa Ayman" userId="b724d160-0826-4d7d-be6c-fdc9bc186035" providerId="ADAL" clId="{E6D67E54-E0E9-46C2-9060-36BC639D0490}" dt="2023-12-08T16:02:06.022" v="7688" actId="2890"/>
        <pc:sldMkLst>
          <pc:docMk/>
          <pc:sldMk cId="2675721403" sldId="276"/>
        </pc:sldMkLst>
        <pc:spChg chg="mod">
          <ac:chgData name="Mostafa Ayman" userId="b724d160-0826-4d7d-be6c-fdc9bc186035" providerId="ADAL" clId="{E6D67E54-E0E9-46C2-9060-36BC639D0490}" dt="2023-12-08T16:02:05.544" v="7687" actId="14861"/>
          <ac:spMkLst>
            <pc:docMk/>
            <pc:sldMk cId="2675721403" sldId="276"/>
            <ac:spMk id="19" creationId="{962A5BB8-B483-E114-EBE7-07A5369079BD}"/>
          </ac:spMkLst>
        </pc:spChg>
      </pc:sldChg>
      <pc:sldChg chg="add del">
        <pc:chgData name="Mostafa Ayman" userId="b724d160-0826-4d7d-be6c-fdc9bc186035" providerId="ADAL" clId="{E6D67E54-E0E9-46C2-9060-36BC639D0490}" dt="2023-12-08T16:10:35.627" v="8288" actId="2696"/>
        <pc:sldMkLst>
          <pc:docMk/>
          <pc:sldMk cId="3191364242" sldId="276"/>
        </pc:sldMkLst>
      </pc:sldChg>
      <pc:sldChg chg="add del">
        <pc:chgData name="Mostafa Ayman" userId="b724d160-0826-4d7d-be6c-fdc9bc186035" providerId="ADAL" clId="{E6D67E54-E0E9-46C2-9060-36BC639D0490}" dt="2023-12-08T16:06:57.006" v="8174" actId="47"/>
        <pc:sldMkLst>
          <pc:docMk/>
          <pc:sldMk cId="3481178475" sldId="276"/>
        </pc:sldMkLst>
      </pc:sldChg>
      <pc:sldChg chg="modSp add del mod">
        <pc:chgData name="Mostafa Ayman" userId="b724d160-0826-4d7d-be6c-fdc9bc186035" providerId="ADAL" clId="{E6D67E54-E0E9-46C2-9060-36BC639D0490}" dt="2023-12-08T16:10:33.808" v="8287" actId="2696"/>
        <pc:sldMkLst>
          <pc:docMk/>
          <pc:sldMk cId="266559471" sldId="277"/>
        </pc:sldMkLst>
        <pc:spChg chg="mod">
          <ac:chgData name="Mostafa Ayman" userId="b724d160-0826-4d7d-be6c-fdc9bc186035" providerId="ADAL" clId="{E6D67E54-E0E9-46C2-9060-36BC639D0490}" dt="2023-12-08T16:10:04.768" v="8286" actId="14100"/>
          <ac:spMkLst>
            <pc:docMk/>
            <pc:sldMk cId="266559471" sldId="277"/>
            <ac:spMk id="4" creationId="{55722BEF-611D-8015-8FD2-6C00CA9B35AA}"/>
          </ac:spMkLst>
        </pc:spChg>
        <pc:spChg chg="mod">
          <ac:chgData name="Mostafa Ayman" userId="b724d160-0826-4d7d-be6c-fdc9bc186035" providerId="ADAL" clId="{E6D67E54-E0E9-46C2-9060-36BC639D0490}" dt="2023-12-08T16:09:55.977" v="8284" actId="1038"/>
          <ac:spMkLst>
            <pc:docMk/>
            <pc:sldMk cId="266559471" sldId="277"/>
            <ac:spMk id="11" creationId="{B7B4E7C0-5791-AE7E-CB95-F8117C166558}"/>
          </ac:spMkLst>
        </pc:spChg>
        <pc:spChg chg="mod">
          <ac:chgData name="Mostafa Ayman" userId="b724d160-0826-4d7d-be6c-fdc9bc186035" providerId="ADAL" clId="{E6D67E54-E0E9-46C2-9060-36BC639D0490}" dt="2023-12-08T16:09:55.977" v="8284" actId="1038"/>
          <ac:spMkLst>
            <pc:docMk/>
            <pc:sldMk cId="266559471" sldId="277"/>
            <ac:spMk id="23" creationId="{F0EE78CA-BEB9-0DB4-6EB3-B66BBDDCC22A}"/>
          </ac:spMkLst>
        </pc:spChg>
      </pc:sldChg>
      <pc:sldChg chg="add del">
        <pc:chgData name="Mostafa Ayman" userId="b724d160-0826-4d7d-be6c-fdc9bc186035" providerId="ADAL" clId="{E6D67E54-E0E9-46C2-9060-36BC639D0490}" dt="2023-12-08T16:06:57.006" v="8174" actId="47"/>
        <pc:sldMkLst>
          <pc:docMk/>
          <pc:sldMk cId="1506194692" sldId="277"/>
        </pc:sldMkLst>
      </pc:sldChg>
      <pc:sldChg chg="modSp add mod modTransition modAnim">
        <pc:chgData name="Mostafa Ayman" userId="b724d160-0826-4d7d-be6c-fdc9bc186035" providerId="ADAL" clId="{E6D67E54-E0E9-46C2-9060-36BC639D0490}" dt="2023-12-08T16:33:04.895" v="10258" actId="1035"/>
        <pc:sldMkLst>
          <pc:docMk/>
          <pc:sldMk cId="3223903592" sldId="277"/>
        </pc:sldMkLst>
        <pc:spChg chg="mod">
          <ac:chgData name="Mostafa Ayman" userId="b724d160-0826-4d7d-be6c-fdc9bc186035" providerId="ADAL" clId="{E6D67E54-E0E9-46C2-9060-36BC639D0490}" dt="2023-12-08T16:33:04.895" v="10258" actId="1035"/>
          <ac:spMkLst>
            <pc:docMk/>
            <pc:sldMk cId="3223903592" sldId="277"/>
            <ac:spMk id="3" creationId="{FD0CD434-9569-F932-F647-D2C40732B40A}"/>
          </ac:spMkLst>
        </pc:spChg>
        <pc:spChg chg="mod">
          <ac:chgData name="Mostafa Ayman" userId="b724d160-0826-4d7d-be6c-fdc9bc186035" providerId="ADAL" clId="{E6D67E54-E0E9-46C2-9060-36BC639D0490}" dt="2023-12-08T16:32:11.773" v="10189" actId="1035"/>
          <ac:spMkLst>
            <pc:docMk/>
            <pc:sldMk cId="3223903592" sldId="277"/>
            <ac:spMk id="5" creationId="{7AD2A971-B305-97DB-D5BB-37D46728A464}"/>
          </ac:spMkLst>
        </pc:spChg>
        <pc:spChg chg="mod">
          <ac:chgData name="Mostafa Ayman" userId="b724d160-0826-4d7d-be6c-fdc9bc186035" providerId="ADAL" clId="{E6D67E54-E0E9-46C2-9060-36BC639D0490}" dt="2023-12-08T16:32:47.504" v="10247" actId="1035"/>
          <ac:spMkLst>
            <pc:docMk/>
            <pc:sldMk cId="3223903592" sldId="277"/>
            <ac:spMk id="9" creationId="{B4D1D1EE-2C56-1E87-3BEE-F383A94C7D0A}"/>
          </ac:spMkLst>
        </pc:spChg>
        <pc:spChg chg="mod">
          <ac:chgData name="Mostafa Ayman" userId="b724d160-0826-4d7d-be6c-fdc9bc186035" providerId="ADAL" clId="{E6D67E54-E0E9-46C2-9060-36BC639D0490}" dt="2023-12-08T16:17:53.653" v="9099" actId="14100"/>
          <ac:spMkLst>
            <pc:docMk/>
            <pc:sldMk cId="3223903592" sldId="277"/>
            <ac:spMk id="12" creationId="{F3F17EEC-9B44-28B4-BE12-479837E7778A}"/>
          </ac:spMkLst>
        </pc:spChg>
        <pc:spChg chg="mod">
          <ac:chgData name="Mostafa Ayman" userId="b724d160-0826-4d7d-be6c-fdc9bc186035" providerId="ADAL" clId="{E6D67E54-E0E9-46C2-9060-36BC639D0490}" dt="2023-12-08T16:17:57.938" v="9102" actId="1037"/>
          <ac:spMkLst>
            <pc:docMk/>
            <pc:sldMk cId="3223903592" sldId="277"/>
            <ac:spMk id="13" creationId="{920D73BC-4A5F-0339-50F3-D2B034EDBA1E}"/>
          </ac:spMkLst>
        </pc:spChg>
        <pc:spChg chg="mod">
          <ac:chgData name="Mostafa Ayman" userId="b724d160-0826-4d7d-be6c-fdc9bc186035" providerId="ADAL" clId="{E6D67E54-E0E9-46C2-9060-36BC639D0490}" dt="2023-12-08T16:17:57.938" v="9102" actId="1037"/>
          <ac:spMkLst>
            <pc:docMk/>
            <pc:sldMk cId="3223903592" sldId="277"/>
            <ac:spMk id="22" creationId="{C07B419D-EF6C-27F9-665F-DC843BBF0146}"/>
          </ac:spMkLst>
        </pc:spChg>
      </pc:sldChg>
      <pc:sldChg chg="add del">
        <pc:chgData name="Mostafa Ayman" userId="b724d160-0826-4d7d-be6c-fdc9bc186035" providerId="ADAL" clId="{E6D67E54-E0E9-46C2-9060-36BC639D0490}" dt="2023-12-08T16:16:53.054" v="8886" actId="2696"/>
        <pc:sldMkLst>
          <pc:docMk/>
          <pc:sldMk cId="3490186317" sldId="277"/>
        </pc:sldMkLst>
      </pc:sldChg>
      <pc:sldChg chg="modSp add mod modTransition modAnim">
        <pc:chgData name="Mostafa Ayman" userId="b724d160-0826-4d7d-be6c-fdc9bc186035" providerId="ADAL" clId="{E6D67E54-E0E9-46C2-9060-36BC639D0490}" dt="2023-12-08T16:34:17.529" v="10361" actId="1038"/>
        <pc:sldMkLst>
          <pc:docMk/>
          <pc:sldMk cId="2128969177" sldId="278"/>
        </pc:sldMkLst>
        <pc:spChg chg="mod">
          <ac:chgData name="Mostafa Ayman" userId="b724d160-0826-4d7d-be6c-fdc9bc186035" providerId="ADAL" clId="{E6D67E54-E0E9-46C2-9060-36BC639D0490}" dt="2023-12-08T16:34:17.529" v="10361" actId="1038"/>
          <ac:spMkLst>
            <pc:docMk/>
            <pc:sldMk cId="2128969177" sldId="278"/>
            <ac:spMk id="3" creationId="{FD0CD434-9569-F932-F647-D2C40732B40A}"/>
          </ac:spMkLst>
        </pc:spChg>
        <pc:spChg chg="mod">
          <ac:chgData name="Mostafa Ayman" userId="b724d160-0826-4d7d-be6c-fdc9bc186035" providerId="ADAL" clId="{E6D67E54-E0E9-46C2-9060-36BC639D0490}" dt="2023-12-08T16:34:10.197" v="10340" actId="1036"/>
          <ac:spMkLst>
            <pc:docMk/>
            <pc:sldMk cId="2128969177" sldId="278"/>
            <ac:spMk id="5" creationId="{7AD2A971-B305-97DB-D5BB-37D46728A464}"/>
          </ac:spMkLst>
        </pc:spChg>
        <pc:spChg chg="mod">
          <ac:chgData name="Mostafa Ayman" userId="b724d160-0826-4d7d-be6c-fdc9bc186035" providerId="ADAL" clId="{E6D67E54-E0E9-46C2-9060-36BC639D0490}" dt="2023-12-08T16:33:17.189" v="10314" actId="1035"/>
          <ac:spMkLst>
            <pc:docMk/>
            <pc:sldMk cId="2128969177" sldId="278"/>
            <ac:spMk id="9" creationId="{B4D1D1EE-2C56-1E87-3BEE-F383A94C7D0A}"/>
          </ac:spMkLst>
        </pc:spChg>
        <pc:spChg chg="mod">
          <ac:chgData name="Mostafa Ayman" userId="b724d160-0826-4d7d-be6c-fdc9bc186035" providerId="ADAL" clId="{E6D67E54-E0E9-46C2-9060-36BC639D0490}" dt="2023-12-08T16:19:39.819" v="9385" actId="14100"/>
          <ac:spMkLst>
            <pc:docMk/>
            <pc:sldMk cId="2128969177" sldId="278"/>
            <ac:spMk id="14" creationId="{9CC05FE3-7DEB-30C0-E3B5-BDC3147BE0BE}"/>
          </ac:spMkLst>
        </pc:spChg>
        <pc:spChg chg="mod">
          <ac:chgData name="Mostafa Ayman" userId="b724d160-0826-4d7d-be6c-fdc9bc186035" providerId="ADAL" clId="{E6D67E54-E0E9-46C2-9060-36BC639D0490}" dt="2023-12-08T16:19:30.406" v="9383" actId="1038"/>
          <ac:spMkLst>
            <pc:docMk/>
            <pc:sldMk cId="2128969177" sldId="278"/>
            <ac:spMk id="15" creationId="{4CA81FAB-8A8A-FD63-ACC9-4DE8A9572FB2}"/>
          </ac:spMkLst>
        </pc:spChg>
        <pc:spChg chg="mod">
          <ac:chgData name="Mostafa Ayman" userId="b724d160-0826-4d7d-be6c-fdc9bc186035" providerId="ADAL" clId="{E6D67E54-E0E9-46C2-9060-36BC639D0490}" dt="2023-12-08T16:19:30.406" v="9383" actId="1038"/>
          <ac:spMkLst>
            <pc:docMk/>
            <pc:sldMk cId="2128969177" sldId="278"/>
            <ac:spMk id="24" creationId="{730A9378-800C-0C35-9FD2-078253E60B57}"/>
          </ac:spMkLst>
        </pc:spChg>
      </pc:sldChg>
      <pc:sldChg chg="add del">
        <pc:chgData name="Mostafa Ayman" userId="b724d160-0826-4d7d-be6c-fdc9bc186035" providerId="ADAL" clId="{E6D67E54-E0E9-46C2-9060-36BC639D0490}" dt="2023-12-08T16:06:57.006" v="8174" actId="47"/>
        <pc:sldMkLst>
          <pc:docMk/>
          <pc:sldMk cId="2393484727" sldId="278"/>
        </pc:sldMkLst>
      </pc:sldChg>
      <pc:sldChg chg="add del">
        <pc:chgData name="Mostafa Ayman" userId="b724d160-0826-4d7d-be6c-fdc9bc186035" providerId="ADAL" clId="{E6D67E54-E0E9-46C2-9060-36BC639D0490}" dt="2023-12-08T16:16:54.859" v="8887" actId="2696"/>
        <pc:sldMkLst>
          <pc:docMk/>
          <pc:sldMk cId="3029828484" sldId="278"/>
        </pc:sldMkLst>
      </pc:sldChg>
      <pc:sldChg chg="add del">
        <pc:chgData name="Mostafa Ayman" userId="b724d160-0826-4d7d-be6c-fdc9bc186035" providerId="ADAL" clId="{E6D67E54-E0E9-46C2-9060-36BC639D0490}" dt="2023-12-08T16:06:57.006" v="8174" actId="47"/>
        <pc:sldMkLst>
          <pc:docMk/>
          <pc:sldMk cId="515305711" sldId="279"/>
        </pc:sldMkLst>
      </pc:sldChg>
      <pc:sldChg chg="modSp add mod modTransition modAnim">
        <pc:chgData name="Mostafa Ayman" userId="b724d160-0826-4d7d-be6c-fdc9bc186035" providerId="ADAL" clId="{E6D67E54-E0E9-46C2-9060-36BC639D0490}" dt="2023-12-08T16:37:28.744" v="10614" actId="1035"/>
        <pc:sldMkLst>
          <pc:docMk/>
          <pc:sldMk cId="2706797794" sldId="279"/>
        </pc:sldMkLst>
        <pc:spChg chg="mod">
          <ac:chgData name="Mostafa Ayman" userId="b724d160-0826-4d7d-be6c-fdc9bc186035" providerId="ADAL" clId="{E6D67E54-E0E9-46C2-9060-36BC639D0490}" dt="2023-12-08T16:37:01.758" v="10605" actId="14100"/>
          <ac:spMkLst>
            <pc:docMk/>
            <pc:sldMk cId="2706797794" sldId="279"/>
            <ac:spMk id="3" creationId="{FD0CD434-9569-F932-F647-D2C40732B40A}"/>
          </ac:spMkLst>
        </pc:spChg>
        <pc:spChg chg="mod">
          <ac:chgData name="Mostafa Ayman" userId="b724d160-0826-4d7d-be6c-fdc9bc186035" providerId="ADAL" clId="{E6D67E54-E0E9-46C2-9060-36BC639D0490}" dt="2023-12-08T16:34:56.742" v="10430" actId="1038"/>
          <ac:spMkLst>
            <pc:docMk/>
            <pc:sldMk cId="2706797794" sldId="279"/>
            <ac:spMk id="5" creationId="{7AD2A971-B305-97DB-D5BB-37D46728A464}"/>
          </ac:spMkLst>
        </pc:spChg>
        <pc:spChg chg="mod">
          <ac:chgData name="Mostafa Ayman" userId="b724d160-0826-4d7d-be6c-fdc9bc186035" providerId="ADAL" clId="{E6D67E54-E0E9-46C2-9060-36BC639D0490}" dt="2023-12-08T16:37:28.744" v="10614" actId="1035"/>
          <ac:spMkLst>
            <pc:docMk/>
            <pc:sldMk cId="2706797794" sldId="279"/>
            <ac:spMk id="9" creationId="{B4D1D1EE-2C56-1E87-3BEE-F383A94C7D0A}"/>
          </ac:spMkLst>
        </pc:spChg>
        <pc:spChg chg="mod">
          <ac:chgData name="Mostafa Ayman" userId="b724d160-0826-4d7d-be6c-fdc9bc186035" providerId="ADAL" clId="{E6D67E54-E0E9-46C2-9060-36BC639D0490}" dt="2023-12-08T16:21:51.641" v="9698" actId="14100"/>
          <ac:spMkLst>
            <pc:docMk/>
            <pc:sldMk cId="2706797794" sldId="279"/>
            <ac:spMk id="16" creationId="{4E765725-CF67-9BA7-1445-F73D16D5AA13}"/>
          </ac:spMkLst>
        </pc:spChg>
        <pc:spChg chg="mod">
          <ac:chgData name="Mostafa Ayman" userId="b724d160-0826-4d7d-be6c-fdc9bc186035" providerId="ADAL" clId="{E6D67E54-E0E9-46C2-9060-36BC639D0490}" dt="2023-12-08T16:21:43.756" v="9696" actId="1038"/>
          <ac:spMkLst>
            <pc:docMk/>
            <pc:sldMk cId="2706797794" sldId="279"/>
            <ac:spMk id="17" creationId="{2456D8F6-45A8-3D44-155F-0EC27D84AF29}"/>
          </ac:spMkLst>
        </pc:spChg>
        <pc:spChg chg="mod">
          <ac:chgData name="Mostafa Ayman" userId="b724d160-0826-4d7d-be6c-fdc9bc186035" providerId="ADAL" clId="{E6D67E54-E0E9-46C2-9060-36BC639D0490}" dt="2023-12-08T16:21:43.756" v="9696" actId="1038"/>
          <ac:spMkLst>
            <pc:docMk/>
            <pc:sldMk cId="2706797794" sldId="279"/>
            <ac:spMk id="25" creationId="{32B46A90-37A7-CBE0-585E-360E8509A0E0}"/>
          </ac:spMkLst>
        </pc:spChg>
      </pc:sldChg>
      <pc:sldChg chg="modSp add mod modTransition modAnim">
        <pc:chgData name="Mostafa Ayman" userId="b724d160-0826-4d7d-be6c-fdc9bc186035" providerId="ADAL" clId="{E6D67E54-E0E9-46C2-9060-36BC639D0490}" dt="2023-12-08T16:37:24.318" v="10613" actId="1035"/>
        <pc:sldMkLst>
          <pc:docMk/>
          <pc:sldMk cId="45572921" sldId="280"/>
        </pc:sldMkLst>
        <pc:spChg chg="mod">
          <ac:chgData name="Mostafa Ayman" userId="b724d160-0826-4d7d-be6c-fdc9bc186035" providerId="ADAL" clId="{E6D67E54-E0E9-46C2-9060-36BC639D0490}" dt="2023-12-08T16:37:20.182" v="10612" actId="1038"/>
          <ac:spMkLst>
            <pc:docMk/>
            <pc:sldMk cId="45572921" sldId="280"/>
            <ac:spMk id="3" creationId="{FD0CD434-9569-F932-F647-D2C40732B40A}"/>
          </ac:spMkLst>
        </pc:spChg>
        <pc:spChg chg="mod">
          <ac:chgData name="Mostafa Ayman" userId="b724d160-0826-4d7d-be6c-fdc9bc186035" providerId="ADAL" clId="{E6D67E54-E0E9-46C2-9060-36BC639D0490}" dt="2023-12-08T16:35:53.387" v="10517" actId="1038"/>
          <ac:spMkLst>
            <pc:docMk/>
            <pc:sldMk cId="45572921" sldId="280"/>
            <ac:spMk id="5" creationId="{7AD2A971-B305-97DB-D5BB-37D46728A464}"/>
          </ac:spMkLst>
        </pc:spChg>
        <pc:spChg chg="mod">
          <ac:chgData name="Mostafa Ayman" userId="b724d160-0826-4d7d-be6c-fdc9bc186035" providerId="ADAL" clId="{E6D67E54-E0E9-46C2-9060-36BC639D0490}" dt="2023-12-08T16:37:24.318" v="10613" actId="1035"/>
          <ac:spMkLst>
            <pc:docMk/>
            <pc:sldMk cId="45572921" sldId="280"/>
            <ac:spMk id="9" creationId="{B4D1D1EE-2C56-1E87-3BEE-F383A94C7D0A}"/>
          </ac:spMkLst>
        </pc:spChg>
        <pc:spChg chg="mod">
          <ac:chgData name="Mostafa Ayman" userId="b724d160-0826-4d7d-be6c-fdc9bc186035" providerId="ADAL" clId="{E6D67E54-E0E9-46C2-9060-36BC639D0490}" dt="2023-12-08T16:22:48.635" v="9980" actId="14100"/>
          <ac:spMkLst>
            <pc:docMk/>
            <pc:sldMk cId="45572921" sldId="280"/>
            <ac:spMk id="18" creationId="{C9D582CE-B037-0FD1-FB09-3F0A352B27BE}"/>
          </ac:spMkLst>
        </pc:spChg>
        <pc:spChg chg="mod">
          <ac:chgData name="Mostafa Ayman" userId="b724d160-0826-4d7d-be6c-fdc9bc186035" providerId="ADAL" clId="{E6D67E54-E0E9-46C2-9060-36BC639D0490}" dt="2023-12-08T16:22:40.372" v="9978" actId="1038"/>
          <ac:spMkLst>
            <pc:docMk/>
            <pc:sldMk cId="45572921" sldId="280"/>
            <ac:spMk id="19" creationId="{962A5BB8-B483-E114-EBE7-07A5369079BD}"/>
          </ac:spMkLst>
        </pc:spChg>
        <pc:spChg chg="mod">
          <ac:chgData name="Mostafa Ayman" userId="b724d160-0826-4d7d-be6c-fdc9bc186035" providerId="ADAL" clId="{E6D67E54-E0E9-46C2-9060-36BC639D0490}" dt="2023-12-08T16:22:40.372" v="9978" actId="1038"/>
          <ac:spMkLst>
            <pc:docMk/>
            <pc:sldMk cId="45572921" sldId="280"/>
            <ac:spMk id="26" creationId="{D3822F5D-8BF0-5E4C-A46C-06E1EB6E05E7}"/>
          </ac:spMkLst>
        </pc:spChg>
      </pc:sldChg>
      <pc:sldChg chg="add del">
        <pc:chgData name="Mostafa Ayman" userId="b724d160-0826-4d7d-be6c-fdc9bc186035" providerId="ADAL" clId="{E6D67E54-E0E9-46C2-9060-36BC639D0490}" dt="2023-12-08T16:06:57.006" v="8174" actId="47"/>
        <pc:sldMkLst>
          <pc:docMk/>
          <pc:sldMk cId="1054352151" sldId="280"/>
        </pc:sldMkLst>
      </pc:sldChg>
      <pc:sldChg chg="add del">
        <pc:chgData name="Mostafa Ayman" userId="b724d160-0826-4d7d-be6c-fdc9bc186035" providerId="ADAL" clId="{E6D67E54-E0E9-46C2-9060-36BC639D0490}" dt="2023-12-09T18:24:21.314" v="11496" actId="2890"/>
        <pc:sldMkLst>
          <pc:docMk/>
          <pc:sldMk cId="346564631" sldId="281"/>
        </pc:sldMkLst>
      </pc:sldChg>
      <pc:sldChg chg="addSp delSp modSp add mod ord modTransition">
        <pc:chgData name="Mostafa Ayman" userId="b724d160-0826-4d7d-be6c-fdc9bc186035" providerId="ADAL" clId="{E6D67E54-E0E9-46C2-9060-36BC639D0490}" dt="2023-12-09T23:28:58.100" v="14962"/>
        <pc:sldMkLst>
          <pc:docMk/>
          <pc:sldMk cId="2155463498" sldId="281"/>
        </pc:sldMkLst>
        <pc:spChg chg="add del mod">
          <ac:chgData name="Mostafa Ayman" userId="b724d160-0826-4d7d-be6c-fdc9bc186035" providerId="ADAL" clId="{E6D67E54-E0E9-46C2-9060-36BC639D0490}" dt="2023-12-09T23:28:52.792" v="14961" actId="21"/>
          <ac:spMkLst>
            <pc:docMk/>
            <pc:sldMk cId="2155463498" sldId="281"/>
            <ac:spMk id="4" creationId="{34C30C6F-9539-E4B0-7353-EB9C2A860A72}"/>
          </ac:spMkLst>
        </pc:spChg>
        <pc:spChg chg="add mod">
          <ac:chgData name="Mostafa Ayman" userId="b724d160-0826-4d7d-be6c-fdc9bc186035" providerId="ADAL" clId="{E6D67E54-E0E9-46C2-9060-36BC639D0490}" dt="2023-12-09T19:55:56.228" v="13210" actId="20577"/>
          <ac:spMkLst>
            <pc:docMk/>
            <pc:sldMk cId="2155463498" sldId="281"/>
            <ac:spMk id="5" creationId="{4335A996-7645-BCB4-387E-529ECEDEF91C}"/>
          </ac:spMkLst>
        </pc:spChg>
        <pc:spChg chg="add del mod">
          <ac:chgData name="Mostafa Ayman" userId="b724d160-0826-4d7d-be6c-fdc9bc186035" providerId="ADAL" clId="{E6D67E54-E0E9-46C2-9060-36BC639D0490}" dt="2023-12-09T20:27:02.676" v="13487" actId="21"/>
          <ac:spMkLst>
            <pc:docMk/>
            <pc:sldMk cId="2155463498" sldId="281"/>
            <ac:spMk id="7" creationId="{247BC318-99F2-3B5E-2395-5D6F70CFF242}"/>
          </ac:spMkLst>
        </pc:spChg>
        <pc:spChg chg="add del mod">
          <ac:chgData name="Mostafa Ayman" userId="b724d160-0826-4d7d-be6c-fdc9bc186035" providerId="ADAL" clId="{E6D67E54-E0E9-46C2-9060-36BC639D0490}" dt="2023-12-09T20:44:32.569" v="13643" actId="21"/>
          <ac:spMkLst>
            <pc:docMk/>
            <pc:sldMk cId="2155463498" sldId="281"/>
            <ac:spMk id="9" creationId="{4B3A27B4-702F-12F4-B810-02B44AF05063}"/>
          </ac:spMkLst>
        </pc:spChg>
        <pc:spChg chg="add del mod">
          <ac:chgData name="Mostafa Ayman" userId="b724d160-0826-4d7d-be6c-fdc9bc186035" providerId="ADAL" clId="{E6D67E54-E0E9-46C2-9060-36BC639D0490}" dt="2023-12-09T20:44:34.813" v="13644" actId="21"/>
          <ac:spMkLst>
            <pc:docMk/>
            <pc:sldMk cId="2155463498" sldId="281"/>
            <ac:spMk id="12" creationId="{6AFC57C0-10B9-1A9C-0FA5-F1448B58DCEA}"/>
          </ac:spMkLst>
        </pc:spChg>
        <pc:spChg chg="add mod">
          <ac:chgData name="Mostafa Ayman" userId="b724d160-0826-4d7d-be6c-fdc9bc186035" providerId="ADAL" clId="{E6D67E54-E0E9-46C2-9060-36BC639D0490}" dt="2023-12-09T23:28:58.100" v="14962"/>
          <ac:spMkLst>
            <pc:docMk/>
            <pc:sldMk cId="2155463498" sldId="281"/>
            <ac:spMk id="17" creationId="{6541CB62-6160-5993-3C15-A61A9A249160}"/>
          </ac:spMkLst>
        </pc:spChg>
        <pc:picChg chg="add del mod">
          <ac:chgData name="Mostafa Ayman" userId="b724d160-0826-4d7d-be6c-fdc9bc186035" providerId="ADAL" clId="{E6D67E54-E0E9-46C2-9060-36BC639D0490}" dt="2023-12-09T19:49:17.542" v="13017" actId="21"/>
          <ac:picMkLst>
            <pc:docMk/>
            <pc:sldMk cId="2155463498" sldId="281"/>
            <ac:picMk id="8" creationId="{B66674A9-26D3-83A1-3D6C-CFCC36A7240C}"/>
          </ac:picMkLst>
        </pc:picChg>
        <pc:picChg chg="add del mod">
          <ac:chgData name="Mostafa Ayman" userId="b724d160-0826-4d7d-be6c-fdc9bc186035" providerId="ADAL" clId="{E6D67E54-E0E9-46C2-9060-36BC639D0490}" dt="2023-12-09T20:44:30.766" v="13642" actId="21"/>
          <ac:picMkLst>
            <pc:docMk/>
            <pc:sldMk cId="2155463498" sldId="281"/>
            <ac:picMk id="11" creationId="{95B7AC32-5ECB-37BE-9688-2D16E18965DB}"/>
          </ac:picMkLst>
        </pc:picChg>
        <pc:picChg chg="add mod">
          <ac:chgData name="Mostafa Ayman" userId="b724d160-0826-4d7d-be6c-fdc9bc186035" providerId="ADAL" clId="{E6D67E54-E0E9-46C2-9060-36BC639D0490}" dt="2023-12-09T20:00:29.128" v="13342" actId="1076"/>
          <ac:picMkLst>
            <pc:docMk/>
            <pc:sldMk cId="2155463498" sldId="281"/>
            <ac:picMk id="14" creationId="{DD072247-EB81-4896-6BA7-7EFE41E5A487}"/>
          </ac:picMkLst>
        </pc:picChg>
        <pc:picChg chg="add mod">
          <ac:chgData name="Mostafa Ayman" userId="b724d160-0826-4d7d-be6c-fdc9bc186035" providerId="ADAL" clId="{E6D67E54-E0E9-46C2-9060-36BC639D0490}" dt="2023-12-09T20:44:49.783" v="13649"/>
          <ac:picMkLst>
            <pc:docMk/>
            <pc:sldMk cId="2155463498" sldId="281"/>
            <ac:picMk id="16" creationId="{1B31785C-4A75-0127-E99C-68FC9A1FE78E}"/>
          </ac:picMkLst>
        </pc:picChg>
      </pc:sldChg>
      <pc:sldChg chg="addSp delSp modSp add del mod ord">
        <pc:chgData name="Mostafa Ayman" userId="b724d160-0826-4d7d-be6c-fdc9bc186035" providerId="ADAL" clId="{E6D67E54-E0E9-46C2-9060-36BC639D0490}" dt="2023-12-09T22:40:22.366" v="14532" actId="2696"/>
        <pc:sldMkLst>
          <pc:docMk/>
          <pc:sldMk cId="360891576" sldId="282"/>
        </pc:sldMkLst>
        <pc:spChg chg="add mod">
          <ac:chgData name="Mostafa Ayman" userId="b724d160-0826-4d7d-be6c-fdc9bc186035" providerId="ADAL" clId="{E6D67E54-E0E9-46C2-9060-36BC639D0490}" dt="2023-12-09T20:08:57.906" v="13365"/>
          <ac:spMkLst>
            <pc:docMk/>
            <pc:sldMk cId="360891576" sldId="282"/>
            <ac:spMk id="4" creationId="{611155D9-5B9C-3EC2-9A6D-E6356DF9F71E}"/>
          </ac:spMkLst>
        </pc:spChg>
        <pc:spChg chg="add mod">
          <ac:chgData name="Mostafa Ayman" userId="b724d160-0826-4d7d-be6c-fdc9bc186035" providerId="ADAL" clId="{E6D67E54-E0E9-46C2-9060-36BC639D0490}" dt="2023-12-09T20:12:50.503" v="13397" actId="20577"/>
          <ac:spMkLst>
            <pc:docMk/>
            <pc:sldMk cId="360891576" sldId="282"/>
            <ac:spMk id="5" creationId="{50B1F9F3-D9CA-577E-CE01-F33262CBDD8C}"/>
          </ac:spMkLst>
        </pc:spChg>
        <pc:spChg chg="add del mod">
          <ac:chgData name="Mostafa Ayman" userId="b724d160-0826-4d7d-be6c-fdc9bc186035" providerId="ADAL" clId="{E6D67E54-E0E9-46C2-9060-36BC639D0490}" dt="2023-12-09T20:15:25.047" v="13411" actId="21"/>
          <ac:spMkLst>
            <pc:docMk/>
            <pc:sldMk cId="360891576" sldId="282"/>
            <ac:spMk id="7" creationId="{D920F1A9-A038-B738-5602-5CD75C451D15}"/>
          </ac:spMkLst>
        </pc:spChg>
        <pc:picChg chg="add mod">
          <ac:chgData name="Mostafa Ayman" userId="b724d160-0826-4d7d-be6c-fdc9bc186035" providerId="ADAL" clId="{E6D67E54-E0E9-46C2-9060-36BC639D0490}" dt="2023-12-09T20:14:08.431" v="13407" actId="1440"/>
          <ac:picMkLst>
            <pc:docMk/>
            <pc:sldMk cId="360891576" sldId="282"/>
            <ac:picMk id="9" creationId="{DC73FCF4-8E17-7958-D736-CF6C39CC3CA4}"/>
          </ac:picMkLst>
        </pc:picChg>
      </pc:sldChg>
      <pc:sldChg chg="addSp delSp modSp add mod modTransition modAnim">
        <pc:chgData name="Mostafa Ayman" userId="b724d160-0826-4d7d-be6c-fdc9bc186035" providerId="ADAL" clId="{E6D67E54-E0E9-46C2-9060-36BC639D0490}" dt="2023-12-09T23:30:40.187" v="14984"/>
        <pc:sldMkLst>
          <pc:docMk/>
          <pc:sldMk cId="4112007158" sldId="283"/>
        </pc:sldMkLst>
        <pc:spChg chg="add del mod">
          <ac:chgData name="Mostafa Ayman" userId="b724d160-0826-4d7d-be6c-fdc9bc186035" providerId="ADAL" clId="{E6D67E54-E0E9-46C2-9060-36BC639D0490}" dt="2023-12-09T23:30:35.961" v="14983" actId="21"/>
          <ac:spMkLst>
            <pc:docMk/>
            <pc:sldMk cId="4112007158" sldId="283"/>
            <ac:spMk id="4" creationId="{50ADB4A9-E5EC-0753-A355-02C649849170}"/>
          </ac:spMkLst>
        </pc:spChg>
        <pc:spChg chg="add mod">
          <ac:chgData name="Mostafa Ayman" userId="b724d160-0826-4d7d-be6c-fdc9bc186035" providerId="ADAL" clId="{E6D67E54-E0E9-46C2-9060-36BC639D0490}" dt="2023-12-09T21:08:53.741" v="13727"/>
          <ac:spMkLst>
            <pc:docMk/>
            <pc:sldMk cId="4112007158" sldId="283"/>
            <ac:spMk id="5" creationId="{6CD0F2DC-A574-C215-DBEC-C458E5BB1C66}"/>
          </ac:spMkLst>
        </pc:spChg>
        <pc:spChg chg="add mod">
          <ac:chgData name="Mostafa Ayman" userId="b724d160-0826-4d7d-be6c-fdc9bc186035" providerId="ADAL" clId="{E6D67E54-E0E9-46C2-9060-36BC639D0490}" dt="2023-12-09T21:09:43.843" v="13768" actId="20577"/>
          <ac:spMkLst>
            <pc:docMk/>
            <pc:sldMk cId="4112007158" sldId="283"/>
            <ac:spMk id="7" creationId="{5554A983-8149-E813-50CB-5278A71E62FC}"/>
          </ac:spMkLst>
        </pc:spChg>
        <pc:spChg chg="add del mod">
          <ac:chgData name="Mostafa Ayman" userId="b724d160-0826-4d7d-be6c-fdc9bc186035" providerId="ADAL" clId="{E6D67E54-E0E9-46C2-9060-36BC639D0490}" dt="2023-12-09T21:17:30.138" v="13847" actId="21"/>
          <ac:spMkLst>
            <pc:docMk/>
            <pc:sldMk cId="4112007158" sldId="283"/>
            <ac:spMk id="10" creationId="{1AD66AEE-1274-C37F-1041-C9B6D9634784}"/>
          </ac:spMkLst>
        </pc:spChg>
        <pc:spChg chg="add del mod">
          <ac:chgData name="Mostafa Ayman" userId="b724d160-0826-4d7d-be6c-fdc9bc186035" providerId="ADAL" clId="{E6D67E54-E0E9-46C2-9060-36BC639D0490}" dt="2023-12-09T21:17:20.362" v="13846" actId="14100"/>
          <ac:spMkLst>
            <pc:docMk/>
            <pc:sldMk cId="4112007158" sldId="283"/>
            <ac:spMk id="11" creationId="{2C06F5CE-B51E-1805-49C4-D4848ECDB95F}"/>
          </ac:spMkLst>
        </pc:spChg>
        <pc:spChg chg="add mod">
          <ac:chgData name="Mostafa Ayman" userId="b724d160-0826-4d7d-be6c-fdc9bc186035" providerId="ADAL" clId="{E6D67E54-E0E9-46C2-9060-36BC639D0490}" dt="2023-12-09T23:30:40.187" v="14984"/>
          <ac:spMkLst>
            <pc:docMk/>
            <pc:sldMk cId="4112007158" sldId="283"/>
            <ac:spMk id="12" creationId="{C31C7E7F-4A74-CCDF-9D5D-C8225AFDB4C7}"/>
          </ac:spMkLst>
        </pc:spChg>
        <pc:picChg chg="add mod">
          <ac:chgData name="Mostafa Ayman" userId="b724d160-0826-4d7d-be6c-fdc9bc186035" providerId="ADAL" clId="{E6D67E54-E0E9-46C2-9060-36BC639D0490}" dt="2023-12-09T21:12:04.749" v="13819" actId="1440"/>
          <ac:picMkLst>
            <pc:docMk/>
            <pc:sldMk cId="4112007158" sldId="283"/>
            <ac:picMk id="9" creationId="{63683929-6323-7948-FC6E-F218C07A1733}"/>
          </ac:picMkLst>
        </pc:picChg>
      </pc:sldChg>
      <pc:sldChg chg="addSp modSp add del mod ord">
        <pc:chgData name="Mostafa Ayman" userId="b724d160-0826-4d7d-be6c-fdc9bc186035" providerId="ADAL" clId="{E6D67E54-E0E9-46C2-9060-36BC639D0490}" dt="2023-12-09T22:40:24.616" v="14534" actId="2696"/>
        <pc:sldMkLst>
          <pc:docMk/>
          <pc:sldMk cId="571061056" sldId="284"/>
        </pc:sldMkLst>
        <pc:spChg chg="add mod">
          <ac:chgData name="Mostafa Ayman" userId="b724d160-0826-4d7d-be6c-fdc9bc186035" providerId="ADAL" clId="{E6D67E54-E0E9-46C2-9060-36BC639D0490}" dt="2023-12-09T20:19:00.157" v="13451"/>
          <ac:spMkLst>
            <pc:docMk/>
            <pc:sldMk cId="571061056" sldId="284"/>
            <ac:spMk id="4" creationId="{2D49CEA2-2E79-B1FB-18F3-6A8EFCB3550D}"/>
          </ac:spMkLst>
        </pc:spChg>
        <pc:spChg chg="add mod">
          <ac:chgData name="Mostafa Ayman" userId="b724d160-0826-4d7d-be6c-fdc9bc186035" providerId="ADAL" clId="{E6D67E54-E0E9-46C2-9060-36BC639D0490}" dt="2023-12-09T20:19:12.577" v="13452"/>
          <ac:spMkLst>
            <pc:docMk/>
            <pc:sldMk cId="571061056" sldId="284"/>
            <ac:spMk id="5" creationId="{3EB2A67A-CA2C-5318-98AD-CF8BC8085981}"/>
          </ac:spMkLst>
        </pc:spChg>
        <pc:spChg chg="add mod">
          <ac:chgData name="Mostafa Ayman" userId="b724d160-0826-4d7d-be6c-fdc9bc186035" providerId="ADAL" clId="{E6D67E54-E0E9-46C2-9060-36BC639D0490}" dt="2023-12-09T20:19:37.247" v="13473" actId="20577"/>
          <ac:spMkLst>
            <pc:docMk/>
            <pc:sldMk cId="571061056" sldId="284"/>
            <ac:spMk id="7" creationId="{2067AFA1-AF34-EB1B-8BB5-A603A55599FB}"/>
          </ac:spMkLst>
        </pc:spChg>
      </pc:sldChg>
      <pc:sldChg chg="addSp delSp modSp add mod modTransition">
        <pc:chgData name="Mostafa Ayman" userId="b724d160-0826-4d7d-be6c-fdc9bc186035" providerId="ADAL" clId="{E6D67E54-E0E9-46C2-9060-36BC639D0490}" dt="2023-12-09T23:30:32.878" v="14982"/>
        <pc:sldMkLst>
          <pc:docMk/>
          <pc:sldMk cId="2782871603" sldId="285"/>
        </pc:sldMkLst>
        <pc:spChg chg="add del mod">
          <ac:chgData name="Mostafa Ayman" userId="b724d160-0826-4d7d-be6c-fdc9bc186035" providerId="ADAL" clId="{E6D67E54-E0E9-46C2-9060-36BC639D0490}" dt="2023-12-09T23:30:28.646" v="14981" actId="21"/>
          <ac:spMkLst>
            <pc:docMk/>
            <pc:sldMk cId="2782871603" sldId="285"/>
            <ac:spMk id="4" creationId="{8321A186-ECBE-9472-0416-56B449BD7A20}"/>
          </ac:spMkLst>
        </pc:spChg>
        <pc:spChg chg="add del mod">
          <ac:chgData name="Mostafa Ayman" userId="b724d160-0826-4d7d-be6c-fdc9bc186035" providerId="ADAL" clId="{E6D67E54-E0E9-46C2-9060-36BC639D0490}" dt="2023-12-09T20:55:06.310" v="13679"/>
          <ac:spMkLst>
            <pc:docMk/>
            <pc:sldMk cId="2782871603" sldId="285"/>
            <ac:spMk id="5" creationId="{703E1147-6320-8734-9D89-315983025DCF}"/>
          </ac:spMkLst>
        </pc:spChg>
        <pc:spChg chg="add mod">
          <ac:chgData name="Mostafa Ayman" userId="b724d160-0826-4d7d-be6c-fdc9bc186035" providerId="ADAL" clId="{E6D67E54-E0E9-46C2-9060-36BC639D0490}" dt="2023-12-09T21:08:11.981" v="13725" actId="20577"/>
          <ac:spMkLst>
            <pc:docMk/>
            <pc:sldMk cId="2782871603" sldId="285"/>
            <ac:spMk id="7" creationId="{3540E361-C3D4-CC14-8783-B84CAEA6AAD1}"/>
          </ac:spMkLst>
        </pc:spChg>
        <pc:spChg chg="add del mod">
          <ac:chgData name="Mostafa Ayman" userId="b724d160-0826-4d7d-be6c-fdc9bc186035" providerId="ADAL" clId="{E6D67E54-E0E9-46C2-9060-36BC639D0490}" dt="2023-12-09T20:55:21.734" v="13683" actId="21"/>
          <ac:spMkLst>
            <pc:docMk/>
            <pc:sldMk cId="2782871603" sldId="285"/>
            <ac:spMk id="8" creationId="{6FB6B063-2393-5108-97C3-C0E41A68CE2A}"/>
          </ac:spMkLst>
        </pc:spChg>
        <pc:spChg chg="add del mod">
          <ac:chgData name="Mostafa Ayman" userId="b724d160-0826-4d7d-be6c-fdc9bc186035" providerId="ADAL" clId="{E6D67E54-E0E9-46C2-9060-36BC639D0490}" dt="2023-12-09T23:30:25.021" v="14980" actId="21"/>
          <ac:spMkLst>
            <pc:docMk/>
            <pc:sldMk cId="2782871603" sldId="285"/>
            <ac:spMk id="13" creationId="{7E507240-10F1-2968-7B75-E4CDEA8AE40F}"/>
          </ac:spMkLst>
        </pc:spChg>
        <pc:spChg chg="add mod">
          <ac:chgData name="Mostafa Ayman" userId="b724d160-0826-4d7d-be6c-fdc9bc186035" providerId="ADAL" clId="{E6D67E54-E0E9-46C2-9060-36BC639D0490}" dt="2023-12-09T23:30:32.878" v="14982"/>
          <ac:spMkLst>
            <pc:docMk/>
            <pc:sldMk cId="2782871603" sldId="285"/>
            <ac:spMk id="14" creationId="{26B2C6EF-F55C-F4E2-6FA6-6C840F5114BE}"/>
          </ac:spMkLst>
        </pc:spChg>
        <pc:picChg chg="add del mod">
          <ac:chgData name="Mostafa Ayman" userId="b724d160-0826-4d7d-be6c-fdc9bc186035" providerId="ADAL" clId="{E6D67E54-E0E9-46C2-9060-36BC639D0490}" dt="2023-12-09T21:02:44.688" v="13689" actId="21"/>
          <ac:picMkLst>
            <pc:docMk/>
            <pc:sldMk cId="2782871603" sldId="285"/>
            <ac:picMk id="10" creationId="{2E526AE3-F85B-F6AE-53E9-312573D9DD3C}"/>
          </ac:picMkLst>
        </pc:picChg>
        <pc:picChg chg="add mod">
          <ac:chgData name="Mostafa Ayman" userId="b724d160-0826-4d7d-be6c-fdc9bc186035" providerId="ADAL" clId="{E6D67E54-E0E9-46C2-9060-36BC639D0490}" dt="2023-12-09T21:03:13.053" v="13700"/>
          <ac:picMkLst>
            <pc:docMk/>
            <pc:sldMk cId="2782871603" sldId="285"/>
            <ac:picMk id="12" creationId="{E70098A9-ED30-0E85-9575-C6712128EC23}"/>
          </ac:picMkLst>
        </pc:picChg>
      </pc:sldChg>
      <pc:sldChg chg="addSp delSp modSp add del mod ord">
        <pc:chgData name="Mostafa Ayman" userId="b724d160-0826-4d7d-be6c-fdc9bc186035" providerId="ADAL" clId="{E6D67E54-E0E9-46C2-9060-36BC639D0490}" dt="2023-12-09T22:40:23.666" v="14533" actId="2696"/>
        <pc:sldMkLst>
          <pc:docMk/>
          <pc:sldMk cId="3547497693" sldId="286"/>
        </pc:sldMkLst>
        <pc:spChg chg="add mod">
          <ac:chgData name="Mostafa Ayman" userId="b724d160-0826-4d7d-be6c-fdc9bc186035" providerId="ADAL" clId="{E6D67E54-E0E9-46C2-9060-36BC639D0490}" dt="2023-12-09T20:15:13.443" v="13408"/>
          <ac:spMkLst>
            <pc:docMk/>
            <pc:sldMk cId="3547497693" sldId="286"/>
            <ac:spMk id="4" creationId="{E5F45B37-6EC1-6873-0C1C-274AB81E9687}"/>
          </ac:spMkLst>
        </pc:spChg>
        <pc:spChg chg="add mod">
          <ac:chgData name="Mostafa Ayman" userId="b724d160-0826-4d7d-be6c-fdc9bc186035" providerId="ADAL" clId="{E6D67E54-E0E9-46C2-9060-36BC639D0490}" dt="2023-12-09T20:15:19.123" v="13409"/>
          <ac:spMkLst>
            <pc:docMk/>
            <pc:sldMk cId="3547497693" sldId="286"/>
            <ac:spMk id="5" creationId="{E39C3BE7-D613-32F5-C022-D0C02342A917}"/>
          </ac:spMkLst>
        </pc:spChg>
        <pc:spChg chg="add del mod">
          <ac:chgData name="Mostafa Ayman" userId="b724d160-0826-4d7d-be6c-fdc9bc186035" providerId="ADAL" clId="{E6D67E54-E0E9-46C2-9060-36BC639D0490}" dt="2023-12-09T20:16:37.302" v="13431" actId="1076"/>
          <ac:spMkLst>
            <pc:docMk/>
            <pc:sldMk cId="3547497693" sldId="286"/>
            <ac:spMk id="7" creationId="{AC6ECF1D-117F-92BE-2CD6-CA81CA91490F}"/>
          </ac:spMkLst>
        </pc:spChg>
        <pc:picChg chg="add del mod">
          <ac:chgData name="Mostafa Ayman" userId="b724d160-0826-4d7d-be6c-fdc9bc186035" providerId="ADAL" clId="{E6D67E54-E0E9-46C2-9060-36BC639D0490}" dt="2023-12-09T20:17:16.741" v="13435" actId="21"/>
          <ac:picMkLst>
            <pc:docMk/>
            <pc:sldMk cId="3547497693" sldId="286"/>
            <ac:picMk id="9" creationId="{D38CFB48-B213-2CA1-2C59-1CB166773282}"/>
          </ac:picMkLst>
        </pc:picChg>
        <pc:picChg chg="add del mod">
          <ac:chgData name="Mostafa Ayman" userId="b724d160-0826-4d7d-be6c-fdc9bc186035" providerId="ADAL" clId="{E6D67E54-E0E9-46C2-9060-36BC639D0490}" dt="2023-12-09T20:17:28.994" v="13439" actId="21"/>
          <ac:picMkLst>
            <pc:docMk/>
            <pc:sldMk cId="3547497693" sldId="286"/>
            <ac:picMk id="11" creationId="{8295EA1A-E143-C09A-EBBB-FC0603582269}"/>
          </ac:picMkLst>
        </pc:picChg>
        <pc:picChg chg="add mod">
          <ac:chgData name="Mostafa Ayman" userId="b724d160-0826-4d7d-be6c-fdc9bc186035" providerId="ADAL" clId="{E6D67E54-E0E9-46C2-9060-36BC639D0490}" dt="2023-12-09T20:17:49.570" v="13449" actId="1440"/>
          <ac:picMkLst>
            <pc:docMk/>
            <pc:sldMk cId="3547497693" sldId="286"/>
            <ac:picMk id="13" creationId="{3244A042-ED92-9B03-868F-56C400716A4C}"/>
          </ac:picMkLst>
        </pc:picChg>
      </pc:sldChg>
      <pc:sldChg chg="addSp delSp modSp add mod ord modTransition">
        <pc:chgData name="Mostafa Ayman" userId="b724d160-0826-4d7d-be6c-fdc9bc186035" providerId="ADAL" clId="{E6D67E54-E0E9-46C2-9060-36BC639D0490}" dt="2023-12-09T23:28:50.163" v="14960"/>
        <pc:sldMkLst>
          <pc:docMk/>
          <pc:sldMk cId="1270833561" sldId="287"/>
        </pc:sldMkLst>
        <pc:spChg chg="add del mod">
          <ac:chgData name="Mostafa Ayman" userId="b724d160-0826-4d7d-be6c-fdc9bc186035" providerId="ADAL" clId="{E6D67E54-E0E9-46C2-9060-36BC639D0490}" dt="2023-12-09T23:28:46.485" v="14959" actId="21"/>
          <ac:spMkLst>
            <pc:docMk/>
            <pc:sldMk cId="1270833561" sldId="287"/>
            <ac:spMk id="4" creationId="{BABAD291-11ED-85F3-B7DC-42EA9F4BD380}"/>
          </ac:spMkLst>
        </pc:spChg>
        <pc:spChg chg="add mod">
          <ac:chgData name="Mostafa Ayman" userId="b724d160-0826-4d7d-be6c-fdc9bc186035" providerId="ADAL" clId="{E6D67E54-E0E9-46C2-9060-36BC639D0490}" dt="2023-12-09T20:26:57.767" v="13485"/>
          <ac:spMkLst>
            <pc:docMk/>
            <pc:sldMk cId="1270833561" sldId="287"/>
            <ac:spMk id="5" creationId="{A166DFC6-E16E-4EC2-0636-941B357F0CB8}"/>
          </ac:spMkLst>
        </pc:spChg>
        <pc:spChg chg="add mod">
          <ac:chgData name="Mostafa Ayman" userId="b724d160-0826-4d7d-be6c-fdc9bc186035" providerId="ADAL" clId="{E6D67E54-E0E9-46C2-9060-36BC639D0490}" dt="2023-12-09T20:27:23.610" v="13504" actId="20577"/>
          <ac:spMkLst>
            <pc:docMk/>
            <pc:sldMk cId="1270833561" sldId="287"/>
            <ac:spMk id="7" creationId="{F6840C17-3635-673F-424F-245F2A32CA8C}"/>
          </ac:spMkLst>
        </pc:spChg>
        <pc:spChg chg="add mod">
          <ac:chgData name="Mostafa Ayman" userId="b724d160-0826-4d7d-be6c-fdc9bc186035" providerId="ADAL" clId="{E6D67E54-E0E9-46C2-9060-36BC639D0490}" dt="2023-12-09T20:27:56.100" v="13545" actId="20577"/>
          <ac:spMkLst>
            <pc:docMk/>
            <pc:sldMk cId="1270833561" sldId="287"/>
            <ac:spMk id="8" creationId="{5E01690C-47C8-2CD5-0D1A-8E442DD01709}"/>
          </ac:spMkLst>
        </pc:spChg>
        <pc:spChg chg="add mod">
          <ac:chgData name="Mostafa Ayman" userId="b724d160-0826-4d7d-be6c-fdc9bc186035" providerId="ADAL" clId="{E6D67E54-E0E9-46C2-9060-36BC639D0490}" dt="2023-12-09T23:28:50.163" v="14960"/>
          <ac:spMkLst>
            <pc:docMk/>
            <pc:sldMk cId="1270833561" sldId="287"/>
            <ac:spMk id="15" creationId="{5610AFF9-9BB8-1890-F1BD-509CAAD3C6E8}"/>
          </ac:spMkLst>
        </pc:spChg>
        <pc:picChg chg="add del mod">
          <ac:chgData name="Mostafa Ayman" userId="b724d160-0826-4d7d-be6c-fdc9bc186035" providerId="ADAL" clId="{E6D67E54-E0E9-46C2-9060-36BC639D0490}" dt="2023-12-09T20:35:05.094" v="13591" actId="21"/>
          <ac:picMkLst>
            <pc:docMk/>
            <pc:sldMk cId="1270833561" sldId="287"/>
            <ac:picMk id="10" creationId="{29EE4C4A-E48B-200D-5084-2396C67F12F4}"/>
          </ac:picMkLst>
        </pc:picChg>
        <pc:picChg chg="add mod">
          <ac:chgData name="Mostafa Ayman" userId="b724d160-0826-4d7d-be6c-fdc9bc186035" providerId="ADAL" clId="{E6D67E54-E0E9-46C2-9060-36BC639D0490}" dt="2023-12-09T21:03:25.241" v="13701" actId="1076"/>
          <ac:picMkLst>
            <pc:docMk/>
            <pc:sldMk cId="1270833561" sldId="287"/>
            <ac:picMk id="12" creationId="{CB007C81-D33C-170C-B88A-E328487B57C6}"/>
          </ac:picMkLst>
        </pc:picChg>
        <pc:picChg chg="add mod">
          <ac:chgData name="Mostafa Ayman" userId="b724d160-0826-4d7d-be6c-fdc9bc186035" providerId="ADAL" clId="{E6D67E54-E0E9-46C2-9060-36BC639D0490}" dt="2023-12-09T21:03:28.633" v="13702" actId="1076"/>
          <ac:picMkLst>
            <pc:docMk/>
            <pc:sldMk cId="1270833561" sldId="287"/>
            <ac:picMk id="14" creationId="{494AA4C9-A630-978F-427B-04AB4AA43EFC}"/>
          </ac:picMkLst>
        </pc:picChg>
      </pc:sldChg>
      <pc:sldChg chg="addSp delSp modSp add mod ord modTransition">
        <pc:chgData name="Mostafa Ayman" userId="b724d160-0826-4d7d-be6c-fdc9bc186035" providerId="ADAL" clId="{E6D67E54-E0E9-46C2-9060-36BC639D0490}" dt="2023-12-09T23:29:46.789" v="14978" actId="20577"/>
        <pc:sldMkLst>
          <pc:docMk/>
          <pc:sldMk cId="1773978430" sldId="288"/>
        </pc:sldMkLst>
        <pc:spChg chg="add del mod">
          <ac:chgData name="Mostafa Ayman" userId="b724d160-0826-4d7d-be6c-fdc9bc186035" providerId="ADAL" clId="{E6D67E54-E0E9-46C2-9060-36BC639D0490}" dt="2023-12-09T23:29:25.568" v="14969" actId="21"/>
          <ac:spMkLst>
            <pc:docMk/>
            <pc:sldMk cId="1773978430" sldId="288"/>
            <ac:spMk id="4" creationId="{68A7C7B2-5863-00C3-4C57-31A2B4F16C1B}"/>
          </ac:spMkLst>
        </pc:spChg>
        <pc:spChg chg="add mod">
          <ac:chgData name="Mostafa Ayman" userId="b724d160-0826-4d7d-be6c-fdc9bc186035" providerId="ADAL" clId="{E6D67E54-E0E9-46C2-9060-36BC639D0490}" dt="2023-12-09T21:11:14.872" v="13795" actId="20577"/>
          <ac:spMkLst>
            <pc:docMk/>
            <pc:sldMk cId="1773978430" sldId="288"/>
            <ac:spMk id="5" creationId="{30E8CC3B-0B2E-E44D-36E0-9B0D507FAEB8}"/>
          </ac:spMkLst>
        </pc:spChg>
        <pc:spChg chg="add mod">
          <ac:chgData name="Mostafa Ayman" userId="b724d160-0826-4d7d-be6c-fdc9bc186035" providerId="ADAL" clId="{E6D67E54-E0E9-46C2-9060-36BC639D0490}" dt="2023-12-09T21:11:30.194" v="13812" actId="20577"/>
          <ac:spMkLst>
            <pc:docMk/>
            <pc:sldMk cId="1773978430" sldId="288"/>
            <ac:spMk id="7" creationId="{2BF4A5F4-FDCD-6C2F-8421-3049B8E81A2B}"/>
          </ac:spMkLst>
        </pc:spChg>
        <pc:spChg chg="add mod">
          <ac:chgData name="Mostafa Ayman" userId="b724d160-0826-4d7d-be6c-fdc9bc186035" providerId="ADAL" clId="{E6D67E54-E0E9-46C2-9060-36BC639D0490}" dt="2023-12-09T23:29:46.789" v="14978" actId="20577"/>
          <ac:spMkLst>
            <pc:docMk/>
            <pc:sldMk cId="1773978430" sldId="288"/>
            <ac:spMk id="12" creationId="{F6F860D1-E182-01F0-1EF3-2574CA3BB14F}"/>
          </ac:spMkLst>
        </pc:spChg>
        <pc:picChg chg="add del mod">
          <ac:chgData name="Mostafa Ayman" userId="b724d160-0826-4d7d-be6c-fdc9bc186035" providerId="ADAL" clId="{E6D67E54-E0E9-46C2-9060-36BC639D0490}" dt="2023-12-09T23:22:46.685" v="14925" actId="21"/>
          <ac:picMkLst>
            <pc:docMk/>
            <pc:sldMk cId="1773978430" sldId="288"/>
            <ac:picMk id="9" creationId="{7148BB9D-138F-FF7E-CAE6-FEAFA6186773}"/>
          </ac:picMkLst>
        </pc:picChg>
        <pc:picChg chg="add mod">
          <ac:chgData name="Mostafa Ayman" userId="b724d160-0826-4d7d-be6c-fdc9bc186035" providerId="ADAL" clId="{E6D67E54-E0E9-46C2-9060-36BC639D0490}" dt="2023-12-09T23:23:09.885" v="14933" actId="14100"/>
          <ac:picMkLst>
            <pc:docMk/>
            <pc:sldMk cId="1773978430" sldId="288"/>
            <ac:picMk id="11" creationId="{722FA6DC-E099-DD45-E9B5-EC29B432BB7F}"/>
          </ac:picMkLst>
        </pc:picChg>
      </pc:sldChg>
      <pc:sldChg chg="addSp delSp modSp add mod modTransition">
        <pc:chgData name="Mostafa Ayman" userId="b724d160-0826-4d7d-be6c-fdc9bc186035" providerId="ADAL" clId="{E6D67E54-E0E9-46C2-9060-36BC639D0490}" dt="2023-12-09T23:30:48.113" v="14986"/>
        <pc:sldMkLst>
          <pc:docMk/>
          <pc:sldMk cId="2268038701" sldId="289"/>
        </pc:sldMkLst>
        <pc:spChg chg="add del mod">
          <ac:chgData name="Mostafa Ayman" userId="b724d160-0826-4d7d-be6c-fdc9bc186035" providerId="ADAL" clId="{E6D67E54-E0E9-46C2-9060-36BC639D0490}" dt="2023-12-09T23:30:44.157" v="14985" actId="21"/>
          <ac:spMkLst>
            <pc:docMk/>
            <pc:sldMk cId="2268038701" sldId="289"/>
            <ac:spMk id="4" creationId="{D22B9C26-0FB0-FF4D-8C96-3A48E025635B}"/>
          </ac:spMkLst>
        </pc:spChg>
        <pc:spChg chg="add mod">
          <ac:chgData name="Mostafa Ayman" userId="b724d160-0826-4d7d-be6c-fdc9bc186035" providerId="ADAL" clId="{E6D67E54-E0E9-46C2-9060-36BC639D0490}" dt="2023-12-09T21:17:47.995" v="13849"/>
          <ac:spMkLst>
            <pc:docMk/>
            <pc:sldMk cId="2268038701" sldId="289"/>
            <ac:spMk id="5" creationId="{79C57AFF-19C1-DA30-355C-99032E0E139F}"/>
          </ac:spMkLst>
        </pc:spChg>
        <pc:spChg chg="add mod">
          <ac:chgData name="Mostafa Ayman" userId="b724d160-0826-4d7d-be6c-fdc9bc186035" providerId="ADAL" clId="{E6D67E54-E0E9-46C2-9060-36BC639D0490}" dt="2023-12-09T21:18:17.837" v="13889" actId="20577"/>
          <ac:spMkLst>
            <pc:docMk/>
            <pc:sldMk cId="2268038701" sldId="289"/>
            <ac:spMk id="7" creationId="{458DFC26-D7BC-C144-3929-7C6AF7663B6C}"/>
          </ac:spMkLst>
        </pc:spChg>
        <pc:spChg chg="add mod">
          <ac:chgData name="Mostafa Ayman" userId="b724d160-0826-4d7d-be6c-fdc9bc186035" providerId="ADAL" clId="{E6D67E54-E0E9-46C2-9060-36BC639D0490}" dt="2023-12-09T23:30:48.113" v="14986"/>
          <ac:spMkLst>
            <pc:docMk/>
            <pc:sldMk cId="2268038701" sldId="289"/>
            <ac:spMk id="10" creationId="{B6621040-52BD-2F99-B6DC-280FCEC3479C}"/>
          </ac:spMkLst>
        </pc:spChg>
        <pc:picChg chg="add mod">
          <ac:chgData name="Mostafa Ayman" userId="b724d160-0826-4d7d-be6c-fdc9bc186035" providerId="ADAL" clId="{E6D67E54-E0E9-46C2-9060-36BC639D0490}" dt="2023-12-09T21:18:50.028" v="13895" actId="1440"/>
          <ac:picMkLst>
            <pc:docMk/>
            <pc:sldMk cId="2268038701" sldId="289"/>
            <ac:picMk id="9" creationId="{AB2F9B0D-524D-EF52-E353-F532BFAA981B}"/>
          </ac:picMkLst>
        </pc:picChg>
      </pc:sldChg>
      <pc:sldChg chg="addSp delSp modSp add mod modTransition">
        <pc:chgData name="Mostafa Ayman" userId="b724d160-0826-4d7d-be6c-fdc9bc186035" providerId="ADAL" clId="{E6D67E54-E0E9-46C2-9060-36BC639D0490}" dt="2023-12-09T23:31:05.171" v="14988"/>
        <pc:sldMkLst>
          <pc:docMk/>
          <pc:sldMk cId="1386479143" sldId="290"/>
        </pc:sldMkLst>
        <pc:spChg chg="add del mod">
          <ac:chgData name="Mostafa Ayman" userId="b724d160-0826-4d7d-be6c-fdc9bc186035" providerId="ADAL" clId="{E6D67E54-E0E9-46C2-9060-36BC639D0490}" dt="2023-12-09T23:31:01.553" v="14987" actId="21"/>
          <ac:spMkLst>
            <pc:docMk/>
            <pc:sldMk cId="1386479143" sldId="290"/>
            <ac:spMk id="4" creationId="{4CF87D6A-FDF2-A841-C688-DD4923EADA47}"/>
          </ac:spMkLst>
        </pc:spChg>
        <pc:spChg chg="add mod">
          <ac:chgData name="Mostafa Ayman" userId="b724d160-0826-4d7d-be6c-fdc9bc186035" providerId="ADAL" clId="{E6D67E54-E0E9-46C2-9060-36BC639D0490}" dt="2023-12-09T21:19:39.208" v="13897"/>
          <ac:spMkLst>
            <pc:docMk/>
            <pc:sldMk cId="1386479143" sldId="290"/>
            <ac:spMk id="5" creationId="{A830D3EE-F0D7-70DC-2F6C-22084ABB916D}"/>
          </ac:spMkLst>
        </pc:spChg>
        <pc:spChg chg="add mod">
          <ac:chgData name="Mostafa Ayman" userId="b724d160-0826-4d7d-be6c-fdc9bc186035" providerId="ADAL" clId="{E6D67E54-E0E9-46C2-9060-36BC639D0490}" dt="2023-12-09T21:19:56.191" v="13935" actId="20577"/>
          <ac:spMkLst>
            <pc:docMk/>
            <pc:sldMk cId="1386479143" sldId="290"/>
            <ac:spMk id="7" creationId="{120F4A9A-2AAA-BCE2-501C-79E8E244F6EF}"/>
          </ac:spMkLst>
        </pc:spChg>
        <pc:spChg chg="add mod">
          <ac:chgData name="Mostafa Ayman" userId="b724d160-0826-4d7d-be6c-fdc9bc186035" providerId="ADAL" clId="{E6D67E54-E0E9-46C2-9060-36BC639D0490}" dt="2023-12-09T23:31:05.171" v="14988"/>
          <ac:spMkLst>
            <pc:docMk/>
            <pc:sldMk cId="1386479143" sldId="290"/>
            <ac:spMk id="10" creationId="{5C1631C1-7DD7-16B5-1338-7194BD6D1302}"/>
          </ac:spMkLst>
        </pc:spChg>
        <pc:picChg chg="add mod">
          <ac:chgData name="Mostafa Ayman" userId="b724d160-0826-4d7d-be6c-fdc9bc186035" providerId="ADAL" clId="{E6D67E54-E0E9-46C2-9060-36BC639D0490}" dt="2023-12-09T21:20:52.135" v="13942" actId="1076"/>
          <ac:picMkLst>
            <pc:docMk/>
            <pc:sldMk cId="1386479143" sldId="290"/>
            <ac:picMk id="9" creationId="{CC10ADA9-C6FD-B99E-EBC6-06ED73E2576D}"/>
          </ac:picMkLst>
        </pc:picChg>
      </pc:sldChg>
      <pc:sldChg chg="addSp delSp modSp add mod ord modTransition">
        <pc:chgData name="Mostafa Ayman" userId="b724d160-0826-4d7d-be6c-fdc9bc186035" providerId="ADAL" clId="{E6D67E54-E0E9-46C2-9060-36BC639D0490}" dt="2023-12-09T23:31:40.356" v="15029" actId="20577"/>
        <pc:sldMkLst>
          <pc:docMk/>
          <pc:sldMk cId="375657292" sldId="291"/>
        </pc:sldMkLst>
        <pc:spChg chg="add del mod">
          <ac:chgData name="Mostafa Ayman" userId="b724d160-0826-4d7d-be6c-fdc9bc186035" providerId="ADAL" clId="{E6D67E54-E0E9-46C2-9060-36BC639D0490}" dt="2023-12-09T23:31:21.910" v="14991" actId="21"/>
          <ac:spMkLst>
            <pc:docMk/>
            <pc:sldMk cId="375657292" sldId="291"/>
            <ac:spMk id="4" creationId="{32B8712E-93A9-76F3-4257-734B874BC7C7}"/>
          </ac:spMkLst>
        </pc:spChg>
        <pc:spChg chg="add mod">
          <ac:chgData name="Mostafa Ayman" userId="b724d160-0826-4d7d-be6c-fdc9bc186035" providerId="ADAL" clId="{E6D67E54-E0E9-46C2-9060-36BC639D0490}" dt="2023-12-09T22:30:51.475" v="14318" actId="1076"/>
          <ac:spMkLst>
            <pc:docMk/>
            <pc:sldMk cId="375657292" sldId="291"/>
            <ac:spMk id="5" creationId="{D11606B1-09EC-9A72-8049-4A68520BB79E}"/>
          </ac:spMkLst>
        </pc:spChg>
        <pc:spChg chg="add mod">
          <ac:chgData name="Mostafa Ayman" userId="b724d160-0826-4d7d-be6c-fdc9bc186035" providerId="ADAL" clId="{E6D67E54-E0E9-46C2-9060-36BC639D0490}" dt="2023-12-09T23:31:40.356" v="15029" actId="20577"/>
          <ac:spMkLst>
            <pc:docMk/>
            <pc:sldMk cId="375657292" sldId="291"/>
            <ac:spMk id="13" creationId="{640AA52D-BB0A-6C9F-7AA5-07F2C0393F85}"/>
          </ac:spMkLst>
        </pc:spChg>
        <pc:picChg chg="add mod">
          <ac:chgData name="Mostafa Ayman" userId="b724d160-0826-4d7d-be6c-fdc9bc186035" providerId="ADAL" clId="{E6D67E54-E0E9-46C2-9060-36BC639D0490}" dt="2023-12-09T22:36:08.509" v="14491" actId="1076"/>
          <ac:picMkLst>
            <pc:docMk/>
            <pc:sldMk cId="375657292" sldId="291"/>
            <ac:picMk id="8" creationId="{ECA38035-4DB5-EE3C-DC66-B0C4C8F0B65F}"/>
          </ac:picMkLst>
        </pc:picChg>
        <pc:picChg chg="add del mod">
          <ac:chgData name="Mostafa Ayman" userId="b724d160-0826-4d7d-be6c-fdc9bc186035" providerId="ADAL" clId="{E6D67E54-E0E9-46C2-9060-36BC639D0490}" dt="2023-12-09T22:49:48.675" v="14644" actId="21"/>
          <ac:picMkLst>
            <pc:docMk/>
            <pc:sldMk cId="375657292" sldId="291"/>
            <ac:picMk id="10" creationId="{7EA8064E-3A2E-4BB1-54C2-53D96238B69F}"/>
          </ac:picMkLst>
        </pc:picChg>
        <pc:picChg chg="add mod">
          <ac:chgData name="Mostafa Ayman" userId="b724d160-0826-4d7d-be6c-fdc9bc186035" providerId="ADAL" clId="{E6D67E54-E0E9-46C2-9060-36BC639D0490}" dt="2023-12-09T22:50:32.640" v="14649" actId="1440"/>
          <ac:picMkLst>
            <pc:docMk/>
            <pc:sldMk cId="375657292" sldId="291"/>
            <ac:picMk id="12" creationId="{C3D9F72C-7226-D41A-3031-FDDBD6C9461A}"/>
          </ac:picMkLst>
        </pc:picChg>
      </pc:sldChg>
      <pc:sldChg chg="addSp delSp modSp add mod modTransition">
        <pc:chgData name="Mostafa Ayman" userId="b724d160-0826-4d7d-be6c-fdc9bc186035" providerId="ADAL" clId="{E6D67E54-E0E9-46C2-9060-36BC639D0490}" dt="2023-12-09T23:31:12.203" v="14990"/>
        <pc:sldMkLst>
          <pc:docMk/>
          <pc:sldMk cId="3415746716" sldId="292"/>
        </pc:sldMkLst>
        <pc:spChg chg="add del mod">
          <ac:chgData name="Mostafa Ayman" userId="b724d160-0826-4d7d-be6c-fdc9bc186035" providerId="ADAL" clId="{E6D67E54-E0E9-46C2-9060-36BC639D0490}" dt="2023-12-09T21:22:19.133" v="13944"/>
          <ac:spMkLst>
            <pc:docMk/>
            <pc:sldMk cId="3415746716" sldId="292"/>
            <ac:spMk id="4" creationId="{548AE091-73AF-E6A8-FF10-BB46BC3269B6}"/>
          </ac:spMkLst>
        </pc:spChg>
        <pc:spChg chg="add del mod">
          <ac:chgData name="Mostafa Ayman" userId="b724d160-0826-4d7d-be6c-fdc9bc186035" providerId="ADAL" clId="{E6D67E54-E0E9-46C2-9060-36BC639D0490}" dt="2023-12-09T23:31:07.897" v="14989" actId="21"/>
          <ac:spMkLst>
            <pc:docMk/>
            <pc:sldMk cId="3415746716" sldId="292"/>
            <ac:spMk id="5" creationId="{7E3B20F4-0B27-BFBD-3B12-4ECC062D1C5E}"/>
          </ac:spMkLst>
        </pc:spChg>
        <pc:spChg chg="add mod">
          <ac:chgData name="Mostafa Ayman" userId="b724d160-0826-4d7d-be6c-fdc9bc186035" providerId="ADAL" clId="{E6D67E54-E0E9-46C2-9060-36BC639D0490}" dt="2023-12-09T22:14:06.106" v="14310" actId="20577"/>
          <ac:spMkLst>
            <pc:docMk/>
            <pc:sldMk cId="3415746716" sldId="292"/>
            <ac:spMk id="7" creationId="{FA46EB97-3712-48B9-BBAA-234637706B3F}"/>
          </ac:spMkLst>
        </pc:spChg>
        <pc:spChg chg="add mod">
          <ac:chgData name="Mostafa Ayman" userId="b724d160-0826-4d7d-be6c-fdc9bc186035" providerId="ADAL" clId="{E6D67E54-E0E9-46C2-9060-36BC639D0490}" dt="2023-12-09T23:31:12.203" v="14990"/>
          <ac:spMkLst>
            <pc:docMk/>
            <pc:sldMk cId="3415746716" sldId="292"/>
            <ac:spMk id="10" creationId="{1B424153-0541-3963-B3C4-F1A958CEAA0A}"/>
          </ac:spMkLst>
        </pc:spChg>
        <pc:picChg chg="add mod">
          <ac:chgData name="Mostafa Ayman" userId="b724d160-0826-4d7d-be6c-fdc9bc186035" providerId="ADAL" clId="{E6D67E54-E0E9-46C2-9060-36BC639D0490}" dt="2023-12-09T22:30:41.622" v="14317" actId="1076"/>
          <ac:picMkLst>
            <pc:docMk/>
            <pc:sldMk cId="3415746716" sldId="292"/>
            <ac:picMk id="9" creationId="{FD98C911-29E2-8A49-237F-BDBBD645EAA2}"/>
          </ac:picMkLst>
        </pc:picChg>
      </pc:sldChg>
      <pc:sldChg chg="addSp delSp modSp add mod modTransition">
        <pc:chgData name="Mostafa Ayman" userId="b724d160-0826-4d7d-be6c-fdc9bc186035" providerId="ADAL" clId="{E6D67E54-E0E9-46C2-9060-36BC639D0490}" dt="2023-12-09T23:31:51.669" v="15031"/>
        <pc:sldMkLst>
          <pc:docMk/>
          <pc:sldMk cId="1279091970" sldId="293"/>
        </pc:sldMkLst>
        <pc:spChg chg="add del mod">
          <ac:chgData name="Mostafa Ayman" userId="b724d160-0826-4d7d-be6c-fdc9bc186035" providerId="ADAL" clId="{E6D67E54-E0E9-46C2-9060-36BC639D0490}" dt="2023-12-09T23:31:46.020" v="15030" actId="21"/>
          <ac:spMkLst>
            <pc:docMk/>
            <pc:sldMk cId="1279091970" sldId="293"/>
            <ac:spMk id="4" creationId="{134F12BD-B979-F444-B70B-D94E51B5F0E1}"/>
          </ac:spMkLst>
        </pc:spChg>
        <pc:spChg chg="add mod">
          <ac:chgData name="Mostafa Ayman" userId="b724d160-0826-4d7d-be6c-fdc9bc186035" providerId="ADAL" clId="{E6D67E54-E0E9-46C2-9060-36BC639D0490}" dt="2023-12-09T22:37:07.564" v="14517" actId="20577"/>
          <ac:spMkLst>
            <pc:docMk/>
            <pc:sldMk cId="1279091970" sldId="293"/>
            <ac:spMk id="5" creationId="{E42728E5-73FA-061E-E7B1-B4DB9261C340}"/>
          </ac:spMkLst>
        </pc:spChg>
        <pc:spChg chg="add mod">
          <ac:chgData name="Mostafa Ayman" userId="b724d160-0826-4d7d-be6c-fdc9bc186035" providerId="ADAL" clId="{E6D67E54-E0E9-46C2-9060-36BC639D0490}" dt="2023-12-09T23:31:51.669" v="15031"/>
          <ac:spMkLst>
            <pc:docMk/>
            <pc:sldMk cId="1279091970" sldId="293"/>
            <ac:spMk id="15" creationId="{DF6D5001-0597-C7F8-F467-94E91D2D49D7}"/>
          </ac:spMkLst>
        </pc:spChg>
        <pc:picChg chg="add del mod">
          <ac:chgData name="Mostafa Ayman" userId="b724d160-0826-4d7d-be6c-fdc9bc186035" providerId="ADAL" clId="{E6D67E54-E0E9-46C2-9060-36BC639D0490}" dt="2023-12-09T22:38:16.893" v="14524" actId="21"/>
          <ac:picMkLst>
            <pc:docMk/>
            <pc:sldMk cId="1279091970" sldId="293"/>
            <ac:picMk id="8" creationId="{2D32D944-7BBF-4077-F243-9CFB1B835188}"/>
          </ac:picMkLst>
        </pc:picChg>
        <pc:picChg chg="add mod">
          <ac:chgData name="Mostafa Ayman" userId="b724d160-0826-4d7d-be6c-fdc9bc186035" providerId="ADAL" clId="{E6D67E54-E0E9-46C2-9060-36BC639D0490}" dt="2023-12-09T22:38:53.385" v="14531" actId="1076"/>
          <ac:picMkLst>
            <pc:docMk/>
            <pc:sldMk cId="1279091970" sldId="293"/>
            <ac:picMk id="10" creationId="{1F3D5A19-36CC-97BC-3A1F-78B3F6FBBB16}"/>
          </ac:picMkLst>
        </pc:picChg>
        <pc:picChg chg="add del mod">
          <ac:chgData name="Mostafa Ayman" userId="b724d160-0826-4d7d-be6c-fdc9bc186035" providerId="ADAL" clId="{E6D67E54-E0E9-46C2-9060-36BC639D0490}" dt="2023-12-09T22:49:45.844" v="14643" actId="21"/>
          <ac:picMkLst>
            <pc:docMk/>
            <pc:sldMk cId="1279091970" sldId="293"/>
            <ac:picMk id="12" creationId="{E257D04A-215D-083F-6054-4207D9E91881}"/>
          </ac:picMkLst>
        </pc:picChg>
        <pc:picChg chg="add mod">
          <ac:chgData name="Mostafa Ayman" userId="b724d160-0826-4d7d-be6c-fdc9bc186035" providerId="ADAL" clId="{E6D67E54-E0E9-46C2-9060-36BC639D0490}" dt="2023-12-09T22:51:15.993" v="14655" actId="1440"/>
          <ac:picMkLst>
            <pc:docMk/>
            <pc:sldMk cId="1279091970" sldId="293"/>
            <ac:picMk id="14" creationId="{09E3D7DB-AF03-016D-407A-54027F9D31A3}"/>
          </ac:picMkLst>
        </pc:picChg>
      </pc:sldChg>
      <pc:sldChg chg="addSp delSp modSp add mod modTransition">
        <pc:chgData name="Mostafa Ayman" userId="b724d160-0826-4d7d-be6c-fdc9bc186035" providerId="ADAL" clId="{E6D67E54-E0E9-46C2-9060-36BC639D0490}" dt="2023-12-09T23:32:01.890" v="15033"/>
        <pc:sldMkLst>
          <pc:docMk/>
          <pc:sldMk cId="1105703752" sldId="294"/>
        </pc:sldMkLst>
        <pc:spChg chg="add del mod">
          <ac:chgData name="Mostafa Ayman" userId="b724d160-0826-4d7d-be6c-fdc9bc186035" providerId="ADAL" clId="{E6D67E54-E0E9-46C2-9060-36BC639D0490}" dt="2023-12-09T23:31:57.866" v="15032" actId="21"/>
          <ac:spMkLst>
            <pc:docMk/>
            <pc:sldMk cId="1105703752" sldId="294"/>
            <ac:spMk id="4" creationId="{2157FE0C-31AD-1C61-CF93-6C03328B4627}"/>
          </ac:spMkLst>
        </pc:spChg>
        <pc:spChg chg="add mod">
          <ac:chgData name="Mostafa Ayman" userId="b724d160-0826-4d7d-be6c-fdc9bc186035" providerId="ADAL" clId="{E6D67E54-E0E9-46C2-9060-36BC639D0490}" dt="2023-12-09T22:42:07.778" v="14551"/>
          <ac:spMkLst>
            <pc:docMk/>
            <pc:sldMk cId="1105703752" sldId="294"/>
            <ac:spMk id="5" creationId="{B1B90F69-87C2-C74F-11B5-0886A3688C30}"/>
          </ac:spMkLst>
        </pc:spChg>
        <pc:spChg chg="add mod">
          <ac:chgData name="Mostafa Ayman" userId="b724d160-0826-4d7d-be6c-fdc9bc186035" providerId="ADAL" clId="{E6D67E54-E0E9-46C2-9060-36BC639D0490}" dt="2023-12-09T22:42:34.712" v="14597" actId="20577"/>
          <ac:spMkLst>
            <pc:docMk/>
            <pc:sldMk cId="1105703752" sldId="294"/>
            <ac:spMk id="7" creationId="{BE7FF7D2-0C86-3306-E388-4421EEB1B18B}"/>
          </ac:spMkLst>
        </pc:spChg>
        <pc:spChg chg="add mod">
          <ac:chgData name="Mostafa Ayman" userId="b724d160-0826-4d7d-be6c-fdc9bc186035" providerId="ADAL" clId="{E6D67E54-E0E9-46C2-9060-36BC639D0490}" dt="2023-12-09T23:32:01.890" v="15033"/>
          <ac:spMkLst>
            <pc:docMk/>
            <pc:sldMk cId="1105703752" sldId="294"/>
            <ac:spMk id="10" creationId="{D51EACAC-A68F-BDC8-4E78-9B8755C50D45}"/>
          </ac:spMkLst>
        </pc:spChg>
        <pc:picChg chg="add mod">
          <ac:chgData name="Mostafa Ayman" userId="b724d160-0826-4d7d-be6c-fdc9bc186035" providerId="ADAL" clId="{E6D67E54-E0E9-46C2-9060-36BC639D0490}" dt="2023-12-09T22:43:18.843" v="14610" actId="1076"/>
          <ac:picMkLst>
            <pc:docMk/>
            <pc:sldMk cId="1105703752" sldId="294"/>
            <ac:picMk id="9" creationId="{8C2ADB62-4268-FADF-8316-B61EBFA0F799}"/>
          </ac:picMkLst>
        </pc:picChg>
      </pc:sldChg>
      <pc:sldChg chg="addSp delSp modSp add mod modTransition">
        <pc:chgData name="Mostafa Ayman" userId="b724d160-0826-4d7d-be6c-fdc9bc186035" providerId="ADAL" clId="{E6D67E54-E0E9-46C2-9060-36BC639D0490}" dt="2023-12-09T23:18:15.812" v="14879"/>
        <pc:sldMkLst>
          <pc:docMk/>
          <pc:sldMk cId="1362296024" sldId="295"/>
        </pc:sldMkLst>
        <pc:spChg chg="add del mod">
          <ac:chgData name="Mostafa Ayman" userId="b724d160-0826-4d7d-be6c-fdc9bc186035" providerId="ADAL" clId="{E6D67E54-E0E9-46C2-9060-36BC639D0490}" dt="2023-12-09T23:01:52.755" v="14708" actId="767"/>
          <ac:spMkLst>
            <pc:docMk/>
            <pc:sldMk cId="1362296024" sldId="295"/>
            <ac:spMk id="4" creationId="{56977768-B816-4992-A9D8-450C02C86581}"/>
          </ac:spMkLst>
        </pc:spChg>
        <pc:spChg chg="add mod">
          <ac:chgData name="Mostafa Ayman" userId="b724d160-0826-4d7d-be6c-fdc9bc186035" providerId="ADAL" clId="{E6D67E54-E0E9-46C2-9060-36BC639D0490}" dt="2023-12-09T23:08:53.821" v="14871" actId="1076"/>
          <ac:spMkLst>
            <pc:docMk/>
            <pc:sldMk cId="1362296024" sldId="295"/>
            <ac:spMk id="5" creationId="{76C13111-A8E9-EBBC-DE4D-DB3BAF0142E2}"/>
          </ac:spMkLst>
        </pc:spChg>
        <pc:spChg chg="add del mod">
          <ac:chgData name="Mostafa Ayman" userId="b724d160-0826-4d7d-be6c-fdc9bc186035" providerId="ADAL" clId="{E6D67E54-E0E9-46C2-9060-36BC639D0490}" dt="2023-12-09T23:05:15.344" v="14819" actId="33987"/>
          <ac:spMkLst>
            <pc:docMk/>
            <pc:sldMk cId="1362296024" sldId="295"/>
            <ac:spMk id="7" creationId="{31D38AC5-D007-8CEE-8E57-48F60780F369}"/>
          </ac:spMkLst>
        </pc:spChg>
        <pc:spChg chg="add del mod">
          <ac:chgData name="Mostafa Ayman" userId="b724d160-0826-4d7d-be6c-fdc9bc186035" providerId="ADAL" clId="{E6D67E54-E0E9-46C2-9060-36BC639D0490}" dt="2023-12-09T23:05:53.495" v="14825"/>
          <ac:spMkLst>
            <pc:docMk/>
            <pc:sldMk cId="1362296024" sldId="295"/>
            <ac:spMk id="8" creationId="{DC560FA9-B5B4-37B7-839F-DAD5C2CFB835}"/>
          </ac:spMkLst>
        </pc:spChg>
        <pc:picChg chg="add mod">
          <ac:chgData name="Mostafa Ayman" userId="b724d160-0826-4d7d-be6c-fdc9bc186035" providerId="ADAL" clId="{E6D67E54-E0E9-46C2-9060-36BC639D0490}" dt="2023-12-09T23:15:49.604" v="14875" actId="1076"/>
          <ac:picMkLst>
            <pc:docMk/>
            <pc:sldMk cId="1362296024" sldId="295"/>
            <ac:picMk id="10" creationId="{933B58A5-BBE1-D716-C6FB-5AC10CD79131}"/>
          </ac:picMkLst>
        </pc:picChg>
      </pc:sldChg>
      <pc:sldChg chg="add del">
        <pc:chgData name="Mostafa Ayman" userId="b724d160-0826-4d7d-be6c-fdc9bc186035" providerId="ADAL" clId="{E6D67E54-E0E9-46C2-9060-36BC639D0490}" dt="2023-12-09T23:29:16.857" v="14967"/>
        <pc:sldMkLst>
          <pc:docMk/>
          <pc:sldMk cId="2289337318" sldId="296"/>
        </pc:sldMkLst>
      </pc:sldChg>
      <pc:sldChg chg="add del">
        <pc:chgData name="Mostafa Ayman" userId="b724d160-0826-4d7d-be6c-fdc9bc186035" providerId="ADAL" clId="{E6D67E54-E0E9-46C2-9060-36BC639D0490}" dt="2023-12-09T23:16:10.295" v="14876" actId="2696"/>
        <pc:sldMkLst>
          <pc:docMk/>
          <pc:sldMk cId="2594776447" sldId="296"/>
        </pc:sldMkLst>
      </pc:sldChg>
      <pc:sldChg chg="add del">
        <pc:chgData name="Mostafa Ayman" userId="b724d160-0826-4d7d-be6c-fdc9bc186035" providerId="ADAL" clId="{E6D67E54-E0E9-46C2-9060-36BC639D0490}" dt="2023-12-09T22:41:58.877" v="14549" actId="2696"/>
        <pc:sldMkLst>
          <pc:docMk/>
          <pc:sldMk cId="999223187" sldId="297"/>
        </pc:sldMkLst>
      </pc:sldChg>
      <pc:sldMasterChg chg="modTransition setBg modSldLayout">
        <pc:chgData name="Mostafa Ayman" userId="b724d160-0826-4d7d-be6c-fdc9bc186035" providerId="ADAL" clId="{E6D67E54-E0E9-46C2-9060-36BC639D0490}" dt="2023-12-08T16:26:13.864" v="10096"/>
        <pc:sldMasterMkLst>
          <pc:docMk/>
          <pc:sldMasterMk cId="354315954" sldId="2147483648"/>
        </pc:sldMasterMkLst>
        <pc:sldLayoutChg chg="modTransition setBg">
          <pc:chgData name="Mostafa Ayman" userId="b724d160-0826-4d7d-be6c-fdc9bc186035" providerId="ADAL" clId="{E6D67E54-E0E9-46C2-9060-36BC639D0490}" dt="2023-12-08T16:26:13.864" v="10096"/>
          <pc:sldLayoutMkLst>
            <pc:docMk/>
            <pc:sldMasterMk cId="354315954" sldId="2147483648"/>
            <pc:sldLayoutMk cId="91973844" sldId="2147483649"/>
          </pc:sldLayoutMkLst>
        </pc:sldLayoutChg>
        <pc:sldLayoutChg chg="modTransition setBg">
          <pc:chgData name="Mostafa Ayman" userId="b724d160-0826-4d7d-be6c-fdc9bc186035" providerId="ADAL" clId="{E6D67E54-E0E9-46C2-9060-36BC639D0490}" dt="2023-12-08T16:26:13.864" v="10096"/>
          <pc:sldLayoutMkLst>
            <pc:docMk/>
            <pc:sldMasterMk cId="354315954" sldId="2147483648"/>
            <pc:sldLayoutMk cId="1414601138" sldId="2147483650"/>
          </pc:sldLayoutMkLst>
        </pc:sldLayoutChg>
        <pc:sldLayoutChg chg="modTransition setBg">
          <pc:chgData name="Mostafa Ayman" userId="b724d160-0826-4d7d-be6c-fdc9bc186035" providerId="ADAL" clId="{E6D67E54-E0E9-46C2-9060-36BC639D0490}" dt="2023-12-08T16:26:13.864" v="10096"/>
          <pc:sldLayoutMkLst>
            <pc:docMk/>
            <pc:sldMasterMk cId="354315954" sldId="2147483648"/>
            <pc:sldLayoutMk cId="443359854" sldId="2147483651"/>
          </pc:sldLayoutMkLst>
        </pc:sldLayoutChg>
        <pc:sldLayoutChg chg="modTransition setBg">
          <pc:chgData name="Mostafa Ayman" userId="b724d160-0826-4d7d-be6c-fdc9bc186035" providerId="ADAL" clId="{E6D67E54-E0E9-46C2-9060-36BC639D0490}" dt="2023-12-08T16:26:13.864" v="10096"/>
          <pc:sldLayoutMkLst>
            <pc:docMk/>
            <pc:sldMasterMk cId="354315954" sldId="2147483648"/>
            <pc:sldLayoutMk cId="832458145" sldId="2147483652"/>
          </pc:sldLayoutMkLst>
        </pc:sldLayoutChg>
        <pc:sldLayoutChg chg="modTransition setBg">
          <pc:chgData name="Mostafa Ayman" userId="b724d160-0826-4d7d-be6c-fdc9bc186035" providerId="ADAL" clId="{E6D67E54-E0E9-46C2-9060-36BC639D0490}" dt="2023-12-08T16:26:13.864" v="10096"/>
          <pc:sldLayoutMkLst>
            <pc:docMk/>
            <pc:sldMasterMk cId="354315954" sldId="2147483648"/>
            <pc:sldLayoutMk cId="191708662" sldId="2147483653"/>
          </pc:sldLayoutMkLst>
        </pc:sldLayoutChg>
        <pc:sldLayoutChg chg="modTransition setBg">
          <pc:chgData name="Mostafa Ayman" userId="b724d160-0826-4d7d-be6c-fdc9bc186035" providerId="ADAL" clId="{E6D67E54-E0E9-46C2-9060-36BC639D0490}" dt="2023-12-08T16:26:13.864" v="10096"/>
          <pc:sldLayoutMkLst>
            <pc:docMk/>
            <pc:sldMasterMk cId="354315954" sldId="2147483648"/>
            <pc:sldLayoutMk cId="4271129651" sldId="2147483654"/>
          </pc:sldLayoutMkLst>
        </pc:sldLayoutChg>
        <pc:sldLayoutChg chg="modTransition setBg">
          <pc:chgData name="Mostafa Ayman" userId="b724d160-0826-4d7d-be6c-fdc9bc186035" providerId="ADAL" clId="{E6D67E54-E0E9-46C2-9060-36BC639D0490}" dt="2023-12-08T16:26:13.864" v="10096"/>
          <pc:sldLayoutMkLst>
            <pc:docMk/>
            <pc:sldMasterMk cId="354315954" sldId="2147483648"/>
            <pc:sldLayoutMk cId="2629629655" sldId="2147483655"/>
          </pc:sldLayoutMkLst>
        </pc:sldLayoutChg>
        <pc:sldLayoutChg chg="modTransition setBg">
          <pc:chgData name="Mostafa Ayman" userId="b724d160-0826-4d7d-be6c-fdc9bc186035" providerId="ADAL" clId="{E6D67E54-E0E9-46C2-9060-36BC639D0490}" dt="2023-12-08T16:26:13.864" v="10096"/>
          <pc:sldLayoutMkLst>
            <pc:docMk/>
            <pc:sldMasterMk cId="354315954" sldId="2147483648"/>
            <pc:sldLayoutMk cId="342117735" sldId="2147483656"/>
          </pc:sldLayoutMkLst>
        </pc:sldLayoutChg>
        <pc:sldLayoutChg chg="modTransition setBg">
          <pc:chgData name="Mostafa Ayman" userId="b724d160-0826-4d7d-be6c-fdc9bc186035" providerId="ADAL" clId="{E6D67E54-E0E9-46C2-9060-36BC639D0490}" dt="2023-12-08T16:26:13.864" v="10096"/>
          <pc:sldLayoutMkLst>
            <pc:docMk/>
            <pc:sldMasterMk cId="354315954" sldId="2147483648"/>
            <pc:sldLayoutMk cId="108831251" sldId="2147483657"/>
          </pc:sldLayoutMkLst>
        </pc:sldLayoutChg>
        <pc:sldLayoutChg chg="modTransition setBg">
          <pc:chgData name="Mostafa Ayman" userId="b724d160-0826-4d7d-be6c-fdc9bc186035" providerId="ADAL" clId="{E6D67E54-E0E9-46C2-9060-36BC639D0490}" dt="2023-12-08T16:26:13.864" v="10096"/>
          <pc:sldLayoutMkLst>
            <pc:docMk/>
            <pc:sldMasterMk cId="354315954" sldId="2147483648"/>
            <pc:sldLayoutMk cId="540709957" sldId="2147483658"/>
          </pc:sldLayoutMkLst>
        </pc:sldLayoutChg>
        <pc:sldLayoutChg chg="modTransition setBg">
          <pc:chgData name="Mostafa Ayman" userId="b724d160-0826-4d7d-be6c-fdc9bc186035" providerId="ADAL" clId="{E6D67E54-E0E9-46C2-9060-36BC639D0490}" dt="2023-12-08T16:26:13.864" v="10096"/>
          <pc:sldLayoutMkLst>
            <pc:docMk/>
            <pc:sldMasterMk cId="354315954" sldId="2147483648"/>
            <pc:sldLayoutMk cId="4042335884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032C6-CFF4-419A-3339-6D0DD7E75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D3B93-01BC-C825-6C40-F8075EACB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CF1DC-473B-5F3A-9315-0B75AE072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2859-9754-4269-8356-BC130E5E1100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C996C-9165-6486-EFF5-46DB24496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FFDD2-9F8F-2A79-47EF-A156AD3C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AD0F-94BD-42CA-87EA-2405ECCB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3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A3AD4-C1FC-5AB8-24BD-F321CDB16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1EC384-5F1C-576D-6A77-983E35E5E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338C9-D112-3AF7-1DD0-F502B5C1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2859-9754-4269-8356-BC130E5E1100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BA779-40A6-5C64-B04F-1803F1A68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6E70C-3B89-06E5-63DC-2F7802F89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AD0F-94BD-42CA-87EA-2405ECCB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09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B82957-545D-C321-DAEA-EDF8A75555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AF2F1E-3782-C1F6-3537-A2642FD62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DEFA4-511E-AFD5-2AA3-DA49407FC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2859-9754-4269-8356-BC130E5E1100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24DBD-8A26-3E33-4CD9-277172E8C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CDB36-C0F1-923D-5F2B-88A9993BF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AD0F-94BD-42CA-87EA-2405ECCB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3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AD06-25A9-3266-6E9B-82C31FB0A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93AFB-CAF8-071F-C5D8-C7FDA3581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6AB1E-48FC-9ABC-6B8E-595A4B4A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2859-9754-4269-8356-BC130E5E1100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C4036-7CDE-4F22-DC4B-B83E7BFE4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04894-FAC1-BF9D-1297-09DD4262A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AD0F-94BD-42CA-87EA-2405ECCB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01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0E3B-0B75-FD8E-EF00-0A11DD276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50F83-3E45-3EE4-F3E1-47E63F019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B71B6-F9AE-FD82-B122-A26343C1F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2859-9754-4269-8356-BC130E5E1100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50AE6-AD5A-FB8A-5096-3A14E643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69D21-B1E9-1CDB-5468-68CBDF32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AD0F-94BD-42CA-87EA-2405ECCB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5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76305-DB20-E497-D914-B34916EB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C47DC-7D3D-929B-17C1-CF74940D4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F44D2A-D0FC-0B5D-8B9C-47DB8B2F3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1A105-7A92-6F88-7BE6-1C785F70B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2859-9754-4269-8356-BC130E5E1100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FA3EA-F3AF-AB95-4B0B-23881A873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A1BB9-E926-AE1B-F399-E214F93D5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AD0F-94BD-42CA-87EA-2405ECCB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58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D30D-D3CC-C0BE-0F56-681532C4A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2A09D-661B-8B1F-1791-CE9E076A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3CF4A-C5CB-F0CB-FFA7-8DBAD432A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8531C-496E-3475-7E5E-26E46A63B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875A2-2816-A529-1338-805C008C72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AD7CF-11F3-3B5C-87F1-64B628E61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2859-9754-4269-8356-BC130E5E1100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991F49-8BF7-A8FD-81AB-3D2317631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B2BA77-7D45-F2BE-3533-60765A2D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AD0F-94BD-42CA-87EA-2405ECCB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8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2C788-1697-29DF-D218-A9F7AB4E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5EC0A4-DDB3-0C0B-31A0-AA9343D0F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2859-9754-4269-8356-BC130E5E1100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4DC3F4-597B-F3ED-0580-20B287E1E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FC99A-1731-7B11-D3AD-EAF103711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AD0F-94BD-42CA-87EA-2405ECCB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29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8A32E8-D779-691B-B0BE-10497AD05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2859-9754-4269-8356-BC130E5E1100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83BFD6-CE52-8B26-532D-64D1E890A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66C65-C849-3267-8372-1BEE7C052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AD0F-94BD-42CA-87EA-2405ECCB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29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DA541-158C-064D-D8B4-E8911B268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44C2B-A5AF-901D-D03B-374561262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3FBD5F-0113-194C-684A-B1915E838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BF829-44E8-B799-32EC-799C730A4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2859-9754-4269-8356-BC130E5E1100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237E1-ACAE-DA00-0434-040B49CE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3FD98-BEB5-9182-3C72-E9D9C8AAE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AD0F-94BD-42CA-87EA-2405ECCB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7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8AE86-586E-054D-4147-ACF2704ED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BCCC8B-4464-F75F-6FEF-888567F91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B8906-1EE3-2065-03B4-BD1F3E783B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2AED88-7F86-1EAA-806B-6ECECECC1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2859-9754-4269-8356-BC130E5E1100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539C0-CB61-964A-9D85-F024556A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CE8801-DAB9-8677-8379-1BC03F1F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AD0F-94BD-42CA-87EA-2405ECCB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1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0"/>
              </a:schemeClr>
            </a:gs>
            <a:gs pos="83000">
              <a:schemeClr val="bg1"/>
            </a:gs>
            <a:gs pos="90000">
              <a:schemeClr val="bg1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7C06C6-E978-B556-C76C-C38909E37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F57F7-5C86-473A-3FEC-01EC8B989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E0DF7-D205-DBC9-E8B1-695CD6AE4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22859-9754-4269-8356-BC130E5E1100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8B141-8A25-51AD-E188-E39CC79917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36C00-0DD1-9549-44F9-BB6D52DFC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9AD0F-94BD-42CA-87EA-2405ECCB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5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1.wdp"/><Relationship Id="rId3" Type="http://schemas.microsoft.com/office/2007/relationships/hdphoto" Target="../media/hdphoto4.wdp"/><Relationship Id="rId7" Type="http://schemas.openxmlformats.org/officeDocument/2006/relationships/image" Target="../media/image11.svg"/><Relationship Id="rId12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microsoft.com/office/2007/relationships/hdphoto" Target="../media/hdphoto6.wdp"/><Relationship Id="rId5" Type="http://schemas.openxmlformats.org/officeDocument/2006/relationships/image" Target="../media/image9.sv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gi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F1FE104C-12CD-3567-3E2F-6375F3B5A036}"/>
              </a:ext>
            </a:extLst>
          </p:cNvPr>
          <p:cNvSpPr/>
          <p:nvPr/>
        </p:nvSpPr>
        <p:spPr>
          <a:xfrm>
            <a:off x="0" y="-23396"/>
            <a:ext cx="12192000" cy="68813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31355" y="92730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hand holding a phone&#10;&#10;Description automatically generated">
            <a:extLst>
              <a:ext uri="{FF2B5EF4-FFF2-40B4-BE49-F238E27FC236}">
                <a16:creationId xmlns:a16="http://schemas.microsoft.com/office/drawing/2014/main" id="{616D073B-774C-975D-F3A3-E84F30C0B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55" y="-19050"/>
            <a:ext cx="10287000" cy="68813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3012E0-E8C9-333C-607B-DFF95D59ADDF}"/>
              </a:ext>
            </a:extLst>
          </p:cNvPr>
          <p:cNvSpPr txBox="1"/>
          <p:nvPr/>
        </p:nvSpPr>
        <p:spPr>
          <a:xfrm>
            <a:off x="8315325" y="6488271"/>
            <a:ext cx="3952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bg1"/>
                </a:solidFill>
                <a:latin typeface="Arial Black" panose="020B0A04020102020204" pitchFamily="34" charset="0"/>
              </a:rPr>
              <a:t>Presented by Mostafa Ayman, Seif Ahmed, Abdallah Hossam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E182E-30C9-F627-66E5-BF1EAEB14B64}"/>
              </a:ext>
            </a:extLst>
          </p:cNvPr>
          <p:cNvSpPr txBox="1"/>
          <p:nvPr/>
        </p:nvSpPr>
        <p:spPr>
          <a:xfrm>
            <a:off x="9267824" y="2438400"/>
            <a:ext cx="183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for AI prediction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055DAD-9258-775A-4EF7-D0D2AE791A4E}"/>
              </a:ext>
            </a:extLst>
          </p:cNvPr>
          <p:cNvSpPr/>
          <p:nvPr/>
        </p:nvSpPr>
        <p:spPr>
          <a:xfrm rot="1026643">
            <a:off x="7028811" y="3849508"/>
            <a:ext cx="1080113" cy="146685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DA86887-0599-023A-F367-1744773F1C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91" t="15220" r="35162" b="12557"/>
          <a:stretch/>
        </p:blipFill>
        <p:spPr>
          <a:xfrm rot="1104420">
            <a:off x="6668452" y="3062144"/>
            <a:ext cx="1722039" cy="298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8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F5CD99-A6F9-FA87-6FDF-7349BAFA882E}"/>
              </a:ext>
            </a:extLst>
          </p:cNvPr>
          <p:cNvSpPr/>
          <p:nvPr/>
        </p:nvSpPr>
        <p:spPr>
          <a:xfrm>
            <a:off x="0" y="-27187"/>
            <a:ext cx="12192000" cy="400358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65000"/>
                  <a:lumOff val="35000"/>
                </a:schemeClr>
              </a:gs>
              <a:gs pos="22000">
                <a:schemeClr val="tx1">
                  <a:lumMod val="75000"/>
                  <a:lumOff val="25000"/>
                </a:schemeClr>
              </a:gs>
              <a:gs pos="51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FE104C-12CD-3567-3E2F-6375F3B5A036}"/>
              </a:ext>
            </a:extLst>
          </p:cNvPr>
          <p:cNvSpPr/>
          <p:nvPr/>
        </p:nvSpPr>
        <p:spPr>
          <a:xfrm>
            <a:off x="11166540" y="-23395"/>
            <a:ext cx="1025460" cy="10541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54000">
                <a:schemeClr val="tx1">
                  <a:lumMod val="95000"/>
                  <a:lumOff val="5000"/>
                </a:schemeClr>
              </a:gs>
              <a:gs pos="93000">
                <a:schemeClr val="tx1">
                  <a:lumMod val="95000"/>
                  <a:lumOff val="5000"/>
                  <a:alpha val="93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50405" y="45105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8A5F35A2-C021-90DA-4D80-3D7D775F9674}"/>
              </a:ext>
            </a:extLst>
          </p:cNvPr>
          <p:cNvSpPr/>
          <p:nvPr/>
        </p:nvSpPr>
        <p:spPr>
          <a:xfrm rot="16200000">
            <a:off x="6665883" y="1331882"/>
            <a:ext cx="3943349" cy="7108883"/>
          </a:xfrm>
          <a:prstGeom prst="rtTriangle">
            <a:avLst/>
          </a:prstGeom>
          <a:gradFill>
            <a:gsLst>
              <a:gs pos="46000">
                <a:schemeClr val="tx1">
                  <a:lumMod val="95000"/>
                  <a:lumOff val="5000"/>
                  <a:alpha val="98000"/>
                </a:schemeClr>
              </a:gs>
              <a:gs pos="52000">
                <a:schemeClr val="tx1">
                  <a:lumMod val="95000"/>
                  <a:lumOff val="5000"/>
                  <a:alpha val="96000"/>
                </a:schemeClr>
              </a:gs>
              <a:gs pos="0">
                <a:srgbClr val="FF5050">
                  <a:alpha val="1000"/>
                </a:srgbClr>
              </a:gs>
              <a:gs pos="100000">
                <a:schemeClr val="tx1">
                  <a:lumMod val="95000"/>
                  <a:lumOff val="5000"/>
                  <a:alpha val="80000"/>
                </a:schemeClr>
              </a:gs>
              <a:gs pos="5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C7565-C953-D383-8023-211CD32CF9C2}"/>
              </a:ext>
            </a:extLst>
          </p:cNvPr>
          <p:cNvSpPr txBox="1"/>
          <p:nvPr/>
        </p:nvSpPr>
        <p:spPr>
          <a:xfrm>
            <a:off x="4853" y="372195"/>
            <a:ext cx="4175185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Dataset attributes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1962C-1914-B766-54AD-8774631DA9F9}"/>
              </a:ext>
            </a:extLst>
          </p:cNvPr>
          <p:cNvSpPr txBox="1"/>
          <p:nvPr/>
        </p:nvSpPr>
        <p:spPr>
          <a:xfrm>
            <a:off x="0" y="1652580"/>
            <a:ext cx="5273964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95B5F"/>
                </a:solidFill>
                <a:latin typeface="Arial Black" panose="020B0A04020102020204" pitchFamily="34" charset="0"/>
              </a:rPr>
              <a:t>How many instances?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3E8CAAF-C3EF-1439-CB4B-F6E473403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18653"/>
              </p:ext>
            </p:extLst>
          </p:nvPr>
        </p:nvGraphicFramePr>
        <p:xfrm>
          <a:off x="5591175" y="1030729"/>
          <a:ext cx="6516960" cy="5832791"/>
        </p:xfrm>
        <a:graphic>
          <a:graphicData uri="http://schemas.openxmlformats.org/drawingml/2006/table">
            <a:tbl>
              <a:tblPr/>
              <a:tblGrid>
                <a:gridCol w="300257">
                  <a:extLst>
                    <a:ext uri="{9D8B030D-6E8A-4147-A177-3AD203B41FA5}">
                      <a16:colId xmlns:a16="http://schemas.microsoft.com/office/drawing/2014/main" val="1629996892"/>
                    </a:ext>
                  </a:extLst>
                </a:gridCol>
                <a:gridCol w="1501282">
                  <a:extLst>
                    <a:ext uri="{9D8B030D-6E8A-4147-A177-3AD203B41FA5}">
                      <a16:colId xmlns:a16="http://schemas.microsoft.com/office/drawing/2014/main" val="928823275"/>
                    </a:ext>
                  </a:extLst>
                </a:gridCol>
                <a:gridCol w="456086">
                  <a:extLst>
                    <a:ext uri="{9D8B030D-6E8A-4147-A177-3AD203B41FA5}">
                      <a16:colId xmlns:a16="http://schemas.microsoft.com/office/drawing/2014/main" val="2256949035"/>
                    </a:ext>
                  </a:extLst>
                </a:gridCol>
                <a:gridCol w="562506">
                  <a:extLst>
                    <a:ext uri="{9D8B030D-6E8A-4147-A177-3AD203B41FA5}">
                      <a16:colId xmlns:a16="http://schemas.microsoft.com/office/drawing/2014/main" val="3426863054"/>
                    </a:ext>
                  </a:extLst>
                </a:gridCol>
                <a:gridCol w="856428">
                  <a:extLst>
                    <a:ext uri="{9D8B030D-6E8A-4147-A177-3AD203B41FA5}">
                      <a16:colId xmlns:a16="http://schemas.microsoft.com/office/drawing/2014/main" val="2715615439"/>
                    </a:ext>
                  </a:extLst>
                </a:gridCol>
                <a:gridCol w="547303">
                  <a:extLst>
                    <a:ext uri="{9D8B030D-6E8A-4147-A177-3AD203B41FA5}">
                      <a16:colId xmlns:a16="http://schemas.microsoft.com/office/drawing/2014/main" val="3749142865"/>
                    </a:ext>
                  </a:extLst>
                </a:gridCol>
                <a:gridCol w="649922">
                  <a:extLst>
                    <a:ext uri="{9D8B030D-6E8A-4147-A177-3AD203B41FA5}">
                      <a16:colId xmlns:a16="http://schemas.microsoft.com/office/drawing/2014/main" val="2948433034"/>
                    </a:ext>
                  </a:extLst>
                </a:gridCol>
                <a:gridCol w="248313">
                  <a:extLst>
                    <a:ext uri="{9D8B030D-6E8A-4147-A177-3AD203B41FA5}">
                      <a16:colId xmlns:a16="http://schemas.microsoft.com/office/drawing/2014/main" val="64213911"/>
                    </a:ext>
                  </a:extLst>
                </a:gridCol>
                <a:gridCol w="268584">
                  <a:extLst>
                    <a:ext uri="{9D8B030D-6E8A-4147-A177-3AD203B41FA5}">
                      <a16:colId xmlns:a16="http://schemas.microsoft.com/office/drawing/2014/main" val="1883535257"/>
                    </a:ext>
                  </a:extLst>
                </a:gridCol>
                <a:gridCol w="344598">
                  <a:extLst>
                    <a:ext uri="{9D8B030D-6E8A-4147-A177-3AD203B41FA5}">
                      <a16:colId xmlns:a16="http://schemas.microsoft.com/office/drawing/2014/main" val="1876116105"/>
                    </a:ext>
                  </a:extLst>
                </a:gridCol>
                <a:gridCol w="330663">
                  <a:extLst>
                    <a:ext uri="{9D8B030D-6E8A-4147-A177-3AD203B41FA5}">
                      <a16:colId xmlns:a16="http://schemas.microsoft.com/office/drawing/2014/main" val="545629452"/>
                    </a:ext>
                  </a:extLst>
                </a:gridCol>
                <a:gridCol w="451018">
                  <a:extLst>
                    <a:ext uri="{9D8B030D-6E8A-4147-A177-3AD203B41FA5}">
                      <a16:colId xmlns:a16="http://schemas.microsoft.com/office/drawing/2014/main" val="2635870047"/>
                    </a:ext>
                  </a:extLst>
                </a:gridCol>
              </a:tblGrid>
              <a:tr h="30698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host id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host_identity_verified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host name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neighbourhood group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neighbourhood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 code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instant_bookable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533239"/>
                  </a:ext>
                </a:extLst>
              </a:tr>
              <a:tr h="306989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1001254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 &amp; quiet apt home by the park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80014485718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unconfirmed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Madaline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Brooklyn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Kensington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40.65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-73.97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735840"/>
                  </a:ext>
                </a:extLst>
              </a:tr>
              <a:tr h="306989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1002102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Skylit Midtown Castle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52335172823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verified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Jenna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Manhattan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Midtown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40.75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-73.98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650288"/>
                  </a:ext>
                </a:extLst>
              </a:tr>
              <a:tr h="306989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1002403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VILLAGE OF HARLEM....NEW YORK !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78829239556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Elise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Manhattan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Harlem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40.81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-73.94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8425252"/>
                  </a:ext>
                </a:extLst>
              </a:tr>
              <a:tr h="306989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1002755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85098326012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unconfirmed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Garry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Brooklyn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Clinton Hill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40.69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-73.96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343807"/>
                  </a:ext>
                </a:extLst>
              </a:tr>
              <a:tr h="306989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1003689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Entire Apt: Spacious Studio/Loft by central park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92037596077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verified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Lyndon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Manhattan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East Harlem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40.8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-73.94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005976"/>
                  </a:ext>
                </a:extLst>
              </a:tr>
              <a:tr h="306989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1004098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Large Cozy 1 BR Apartment In Midtown East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45498551794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verified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Michelle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Manhattan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Murray Hill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40.75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-73.98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656191"/>
                  </a:ext>
                </a:extLst>
              </a:tr>
              <a:tr h="306989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1004650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BlissArtsSpace!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61300605564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Alberta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Brooklyn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Bedford-Stuyvesant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40.69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-73.96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084923"/>
                  </a:ext>
                </a:extLst>
              </a:tr>
              <a:tr h="306989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1005202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BlissArtsSpace!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90821839709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unconfirmed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Emma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Brooklyn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Bedford-Stuyvesant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40.69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-73.96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1313937"/>
                  </a:ext>
                </a:extLst>
              </a:tr>
              <a:tr h="306989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1005754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Large Furnished Room Near B'way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79384379533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verified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Evelyn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Manhattan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Hell's Kitchen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40.76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-73.98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0628284"/>
                  </a:ext>
                </a:extLst>
              </a:tr>
              <a:tr h="306989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1006307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Cozy Clean Guest Room - Family Apt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75527839483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unconfirmed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Carl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Manhattan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Upper West Side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40.8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-73.97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301151"/>
                  </a:ext>
                </a:extLst>
              </a:tr>
              <a:tr h="306989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1006859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Cute &amp; Cozy Lower East Side 1 bdrm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1280143094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verified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Miranda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Manhattan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Chinatown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40.71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-73.99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728649"/>
                  </a:ext>
                </a:extLst>
              </a:tr>
              <a:tr h="306989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1007411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Beautiful 1br on Upper West Side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18824631834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verified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Manhattan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Upper West Side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40.8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-73.97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440776"/>
                  </a:ext>
                </a:extLst>
              </a:tr>
              <a:tr h="306989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1007964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 Manhattan/near Broadway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88136055909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verified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Manhattan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Hell's Kitchen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40.76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-73.99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837530"/>
                  </a:ext>
                </a:extLst>
              </a:tr>
              <a:tr h="306989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1008516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Lovely Room 1, Garden, Best Area, Legal rental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26802410424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verified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Darcy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brookln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Slope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40.67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-73.99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702178"/>
                  </a:ext>
                </a:extLst>
              </a:tr>
              <a:tr h="306989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1009068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Wonderful Guest Bedroom in Manhattan for SINGLES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88920244552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verified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Leonardo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Manhattan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Upper West Side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40.8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-73.96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4144469"/>
                  </a:ext>
                </a:extLst>
              </a:tr>
              <a:tr h="306989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1009621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West Village Nest - Superhost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46551725984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verified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Daniel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Manhattan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West Village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40.74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-74.01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438240"/>
                  </a:ext>
                </a:extLst>
              </a:tr>
              <a:tr h="306989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1010173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Only 2 stops to Manhattan studio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62566345680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unconfirmed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Heather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Brooklyn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Williamsburg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40.71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-73.95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0663559"/>
                  </a:ext>
                </a:extLst>
              </a:tr>
              <a:tr h="306989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1010725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Perfect for Your Parents + Garden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80380130347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verified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Ryan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Brooklyn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Fort Greene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40.69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-73.97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51" marR="5251" marT="5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7918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DD0AD27-8219-2BB3-B059-0A7984B0BA24}"/>
              </a:ext>
            </a:extLst>
          </p:cNvPr>
          <p:cNvSpPr txBox="1"/>
          <p:nvPr/>
        </p:nvSpPr>
        <p:spPr>
          <a:xfrm>
            <a:off x="0" y="2357430"/>
            <a:ext cx="5273964" cy="95410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95B5F"/>
                </a:solidFill>
                <a:latin typeface="Arial Black" panose="020B0A04020102020204" pitchFamily="34" charset="0"/>
              </a:rPr>
              <a:t>What are the main features?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13A49B-C722-AE2D-ABFD-EF0036833C84}"/>
              </a:ext>
            </a:extLst>
          </p:cNvPr>
          <p:cNvSpPr txBox="1"/>
          <p:nvPr/>
        </p:nvSpPr>
        <p:spPr>
          <a:xfrm>
            <a:off x="9525" y="3529005"/>
            <a:ext cx="5273964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95B5F"/>
                </a:solidFill>
                <a:latin typeface="Arial Black" panose="020B0A04020102020204" pitchFamily="34" charset="0"/>
              </a:rPr>
              <a:t>What is the target?</a:t>
            </a:r>
          </a:p>
        </p:txBody>
      </p:sp>
    </p:spTree>
    <p:extLst>
      <p:ext uri="{BB962C8B-B14F-4D97-AF65-F5344CB8AC3E}">
        <p14:creationId xmlns:p14="http://schemas.microsoft.com/office/powerpoint/2010/main" val="329361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BB0DE8C3-E9D7-EF4B-8524-36BA7F211152}"/>
              </a:ext>
            </a:extLst>
          </p:cNvPr>
          <p:cNvSpPr/>
          <p:nvPr/>
        </p:nvSpPr>
        <p:spPr>
          <a:xfrm rot="16200000">
            <a:off x="6665883" y="1331882"/>
            <a:ext cx="3943349" cy="7108883"/>
          </a:xfrm>
          <a:prstGeom prst="rtTriangle">
            <a:avLst/>
          </a:prstGeom>
          <a:gradFill>
            <a:gsLst>
              <a:gs pos="46000">
                <a:schemeClr val="tx1">
                  <a:lumMod val="95000"/>
                  <a:lumOff val="5000"/>
                  <a:alpha val="98000"/>
                </a:schemeClr>
              </a:gs>
              <a:gs pos="52000">
                <a:schemeClr val="tx1">
                  <a:lumMod val="95000"/>
                  <a:lumOff val="5000"/>
                  <a:alpha val="96000"/>
                </a:schemeClr>
              </a:gs>
              <a:gs pos="0">
                <a:srgbClr val="FF5050">
                  <a:alpha val="1000"/>
                </a:srgbClr>
              </a:gs>
              <a:gs pos="100000">
                <a:schemeClr val="tx1">
                  <a:lumMod val="95000"/>
                  <a:lumOff val="5000"/>
                  <a:alpha val="80000"/>
                </a:schemeClr>
              </a:gs>
              <a:gs pos="5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F5CD99-A6F9-FA87-6FDF-7349BAFA882E}"/>
              </a:ext>
            </a:extLst>
          </p:cNvPr>
          <p:cNvSpPr/>
          <p:nvPr/>
        </p:nvSpPr>
        <p:spPr>
          <a:xfrm>
            <a:off x="0" y="-27187"/>
            <a:ext cx="12192000" cy="400358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65000"/>
                  <a:lumOff val="35000"/>
                </a:schemeClr>
              </a:gs>
              <a:gs pos="22000">
                <a:schemeClr val="tx1">
                  <a:lumMod val="75000"/>
                  <a:lumOff val="25000"/>
                </a:schemeClr>
              </a:gs>
              <a:gs pos="51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FE104C-12CD-3567-3E2F-6375F3B5A036}"/>
              </a:ext>
            </a:extLst>
          </p:cNvPr>
          <p:cNvSpPr/>
          <p:nvPr/>
        </p:nvSpPr>
        <p:spPr>
          <a:xfrm>
            <a:off x="11166540" y="-23395"/>
            <a:ext cx="1025460" cy="10541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54000">
                <a:schemeClr val="tx1">
                  <a:lumMod val="95000"/>
                  <a:lumOff val="5000"/>
                </a:schemeClr>
              </a:gs>
              <a:gs pos="93000">
                <a:schemeClr val="tx1">
                  <a:lumMod val="95000"/>
                  <a:lumOff val="5000"/>
                  <a:alpha val="93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201450-7FD9-C7F2-355C-72FE8C2B391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771" y1="31667" x2="51771" y2="31667"/>
                        <a14:foregroundMark x1="78854" y1="55556" x2="79033" y2="55784"/>
                        <a14:foregroundMark x1="78542" y1="55000" x2="79088" y2="55647"/>
                        <a14:foregroundMark x1="50417" y1="25556" x2="51146" y2="25139"/>
                        <a14:foregroundMark x1="50313" y1="25694" x2="50313" y2="25694"/>
                        <a14:foregroundMark x1="50104" y1="25278" x2="50521" y2="25278"/>
                        <a14:foregroundMark x1="32604" y1="57500" x2="32604" y2="57500"/>
                        <a14:foregroundMark x1="33021" y1="58472" x2="33438" y2="58750"/>
                        <a14:foregroundMark x1="32083" y1="56806" x2="34063" y2="58194"/>
                        <a14:foregroundMark x1="33750" y1="57500" x2="28646" y2="56111"/>
                        <a14:foregroundMark x1="31875" y1="57361" x2="38333" y2="57500"/>
                        <a14:foregroundMark x1="40000" y1="57778" x2="26771" y2="57500"/>
                        <a14:backgroundMark x1="48958" y1="20000" x2="50313" y2="24722"/>
                        <a14:backgroundMark x1="48958" y1="19722" x2="49167" y2="20556"/>
                        <a14:backgroundMark x1="48542" y1="19028" x2="49583" y2="20972"/>
                        <a14:backgroundMark x1="76146" y1="34444" x2="73333" y2="37778"/>
                        <a14:backgroundMark x1="76458" y1="34306" x2="75833" y2="33750"/>
                        <a14:backgroundMark x1="73229" y1="36667" x2="74896" y2="39306"/>
                        <a14:backgroundMark x1="78958" y1="55972" x2="79271" y2="55833"/>
                        <a14:backgroundMark x1="79583" y1="56667" x2="81563" y2="58750"/>
                        <a14:backgroundMark x1="79479" y1="56528" x2="79896" y2="56250"/>
                        <a14:backgroundMark x1="79167" y1="56389" x2="79896" y2="56250"/>
                        <a14:backgroundMark x1="23854" y1="25556" x2="23854" y2="25556"/>
                        <a14:backgroundMark x1="23646" y1="23056" x2="23646" y2="23056"/>
                        <a14:backgroundMark x1="22500" y1="25278" x2="22500" y2="25278"/>
                        <a14:backgroundMark x1="23229" y1="23889" x2="23646" y2="25556"/>
                        <a14:backgroundMark x1="51563" y1="15833" x2="51563" y2="15833"/>
                        <a14:backgroundMark x1="49688" y1="15556" x2="49688" y2="15556"/>
                        <a14:backgroundMark x1="49063" y1="15694" x2="49063" y2="15694"/>
                        <a14:backgroundMark x1="49688" y1="15694" x2="49688" y2="15694"/>
                        <a14:backgroundMark x1="49271" y1="15694" x2="49271" y2="15694"/>
                        <a14:backgroundMark x1="49063" y1="15694" x2="49063" y2="15694"/>
                        <a14:backgroundMark x1="48854" y1="15694" x2="48854" y2="15694"/>
                        <a14:backgroundMark x1="48438" y1="15833" x2="50417" y2="15556"/>
                        <a14:backgroundMark x1="60938" y1="15694" x2="62604" y2="17083"/>
                        <a14:backgroundMark x1="78958" y1="30556" x2="78958" y2="31806"/>
                        <a14:backgroundMark x1="78542" y1="31528" x2="78646" y2="34306"/>
                        <a14:backgroundMark x1="80938" y1="61528" x2="80208" y2="62361"/>
                        <a14:backgroundMark x1="75625" y1="82222" x2="76563" y2="83889"/>
                        <a14:backgroundMark x1="44271" y1="84722" x2="44167" y2="85556"/>
                        <a14:backgroundMark x1="19167" y1="58333" x2="20729" y2="58889"/>
                        <a14:backgroundMark x1="42604" y1="83472" x2="42708" y2="8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171" y="1673807"/>
            <a:ext cx="4194882" cy="33914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Block Arc 15">
            <a:extLst>
              <a:ext uri="{FF2B5EF4-FFF2-40B4-BE49-F238E27FC236}">
                <a16:creationId xmlns:a16="http://schemas.microsoft.com/office/drawing/2014/main" id="{18A2A4F7-F1C6-E9B3-ABD4-A629DA9BBFF1}"/>
              </a:ext>
            </a:extLst>
          </p:cNvPr>
          <p:cNvSpPr/>
          <p:nvPr/>
        </p:nvSpPr>
        <p:spPr>
          <a:xfrm rot="5400000">
            <a:off x="-155425" y="1485245"/>
            <a:ext cx="3892986" cy="3733038"/>
          </a:xfrm>
          <a:prstGeom prst="blockArc">
            <a:avLst>
              <a:gd name="adj1" fmla="val 10232581"/>
              <a:gd name="adj2" fmla="val 612272"/>
              <a:gd name="adj3" fmla="val 1961"/>
            </a:avLst>
          </a:prstGeom>
          <a:solidFill>
            <a:srgbClr val="E754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56218F91-E027-FD6F-75A3-C686BCB97D03}"/>
              </a:ext>
            </a:extLst>
          </p:cNvPr>
          <p:cNvSpPr/>
          <p:nvPr/>
        </p:nvSpPr>
        <p:spPr>
          <a:xfrm>
            <a:off x="3212444" y="2188644"/>
            <a:ext cx="197892" cy="239916"/>
          </a:xfrm>
          <a:prstGeom prst="flowChartConnector">
            <a:avLst/>
          </a:prstGeom>
          <a:solidFill>
            <a:srgbClr val="E754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406AB08B-AAC0-8F14-5232-637A95850FBD}"/>
              </a:ext>
            </a:extLst>
          </p:cNvPr>
          <p:cNvSpPr/>
          <p:nvPr/>
        </p:nvSpPr>
        <p:spPr>
          <a:xfrm>
            <a:off x="2459290" y="1467976"/>
            <a:ext cx="197892" cy="239916"/>
          </a:xfrm>
          <a:prstGeom prst="flowChartConnector">
            <a:avLst/>
          </a:prstGeom>
          <a:solidFill>
            <a:srgbClr val="E754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8DF42963-A471-7C84-08D2-4659C1C40A5F}"/>
              </a:ext>
            </a:extLst>
          </p:cNvPr>
          <p:cNvSpPr/>
          <p:nvPr/>
        </p:nvSpPr>
        <p:spPr>
          <a:xfrm>
            <a:off x="3502016" y="3531604"/>
            <a:ext cx="197892" cy="239916"/>
          </a:xfrm>
          <a:prstGeom prst="flowChartConnector">
            <a:avLst/>
          </a:prstGeom>
          <a:solidFill>
            <a:srgbClr val="E754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EF4DFC31-57C3-0232-DB4A-9336BC5AA508}"/>
              </a:ext>
            </a:extLst>
          </p:cNvPr>
          <p:cNvSpPr/>
          <p:nvPr/>
        </p:nvSpPr>
        <p:spPr>
          <a:xfrm>
            <a:off x="3478967" y="2832289"/>
            <a:ext cx="197892" cy="239916"/>
          </a:xfrm>
          <a:prstGeom prst="flowChartConnector">
            <a:avLst/>
          </a:prstGeom>
          <a:solidFill>
            <a:srgbClr val="E754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462103A8-B82B-BEA2-D19C-8DA388F89594}"/>
              </a:ext>
            </a:extLst>
          </p:cNvPr>
          <p:cNvSpPr/>
          <p:nvPr/>
        </p:nvSpPr>
        <p:spPr>
          <a:xfrm>
            <a:off x="3130993" y="4351285"/>
            <a:ext cx="197892" cy="239916"/>
          </a:xfrm>
          <a:prstGeom prst="flowChartConnector">
            <a:avLst/>
          </a:prstGeom>
          <a:solidFill>
            <a:srgbClr val="E754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A103A9D8-3231-39EC-E907-0BEAA14A542A}"/>
              </a:ext>
            </a:extLst>
          </p:cNvPr>
          <p:cNvSpPr/>
          <p:nvPr/>
        </p:nvSpPr>
        <p:spPr>
          <a:xfrm>
            <a:off x="2498518" y="1511099"/>
            <a:ext cx="119435" cy="119585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C442F0A7-D2D5-A5BD-B8FA-650DBA93D7DE}"/>
              </a:ext>
            </a:extLst>
          </p:cNvPr>
          <p:cNvSpPr/>
          <p:nvPr/>
        </p:nvSpPr>
        <p:spPr>
          <a:xfrm>
            <a:off x="3518195" y="2892454"/>
            <a:ext cx="119435" cy="119585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7D216C77-7EC0-4691-8DD1-3A88FE69C6EE}"/>
              </a:ext>
            </a:extLst>
          </p:cNvPr>
          <p:cNvSpPr/>
          <p:nvPr/>
        </p:nvSpPr>
        <p:spPr>
          <a:xfrm>
            <a:off x="3251672" y="2248809"/>
            <a:ext cx="119435" cy="119585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FE835ED1-DDE8-4188-1011-C80567C7DCA4}"/>
              </a:ext>
            </a:extLst>
          </p:cNvPr>
          <p:cNvSpPr/>
          <p:nvPr/>
        </p:nvSpPr>
        <p:spPr>
          <a:xfrm>
            <a:off x="3166263" y="4411450"/>
            <a:ext cx="119435" cy="119585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64E3EBEC-33F6-84C5-82A4-A0D4CD3D5563}"/>
              </a:ext>
            </a:extLst>
          </p:cNvPr>
          <p:cNvSpPr/>
          <p:nvPr/>
        </p:nvSpPr>
        <p:spPr>
          <a:xfrm>
            <a:off x="3547788" y="3591769"/>
            <a:ext cx="119435" cy="119585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E3CFA7B-E71F-ABE1-F554-4877B3DDA34F}"/>
              </a:ext>
            </a:extLst>
          </p:cNvPr>
          <p:cNvSpPr/>
          <p:nvPr/>
        </p:nvSpPr>
        <p:spPr>
          <a:xfrm>
            <a:off x="3765981" y="1206542"/>
            <a:ext cx="3787343" cy="640080"/>
          </a:xfrm>
          <a:prstGeom prst="roundRect">
            <a:avLst>
              <a:gd name="adj" fmla="val 50000"/>
            </a:avLst>
          </a:prstGeom>
          <a:ln w="38100">
            <a:solidFill>
              <a:srgbClr val="E7545A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DC223A"/>
                </a:solidFill>
              </a:ln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1ABE0E5-DC61-E2B0-EE1F-F30B1C12F3CE}"/>
              </a:ext>
            </a:extLst>
          </p:cNvPr>
          <p:cNvSpPr/>
          <p:nvPr/>
        </p:nvSpPr>
        <p:spPr>
          <a:xfrm>
            <a:off x="3794556" y="4302047"/>
            <a:ext cx="3787343" cy="640080"/>
          </a:xfrm>
          <a:prstGeom prst="roundRect">
            <a:avLst>
              <a:gd name="adj" fmla="val 50000"/>
            </a:avLst>
          </a:prstGeom>
          <a:ln w="38100">
            <a:solidFill>
              <a:srgbClr val="E7545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 descr="Badge with solid fill">
            <a:extLst>
              <a:ext uri="{FF2B5EF4-FFF2-40B4-BE49-F238E27FC236}">
                <a16:creationId xmlns:a16="http://schemas.microsoft.com/office/drawing/2014/main" id="{E430B2D3-A0B9-8879-0B53-CEBF368AC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3829" y="4390543"/>
            <a:ext cx="473317" cy="426705"/>
          </a:xfrm>
          <a:prstGeom prst="rect">
            <a:avLst/>
          </a:prstGeom>
        </p:spPr>
      </p:pic>
      <p:pic>
        <p:nvPicPr>
          <p:cNvPr id="36" name="Graphic 35" descr="Badge 1 with solid fill">
            <a:extLst>
              <a:ext uri="{FF2B5EF4-FFF2-40B4-BE49-F238E27FC236}">
                <a16:creationId xmlns:a16="http://schemas.microsoft.com/office/drawing/2014/main" id="{D96F48A2-185D-1A24-9EAC-6002F78772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5254" y="1250152"/>
            <a:ext cx="471832" cy="51489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9E8410-1FB3-0F7C-F6B5-F6631AC8C719}"/>
              </a:ext>
            </a:extLst>
          </p:cNvPr>
          <p:cNvSpPr txBox="1"/>
          <p:nvPr/>
        </p:nvSpPr>
        <p:spPr>
          <a:xfrm>
            <a:off x="4487342" y="1332957"/>
            <a:ext cx="299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CSV DATA ANALYSIS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FBC8006-4517-BF4D-EF03-C99582499FCD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2628201" y="1526582"/>
            <a:ext cx="1137780" cy="24154"/>
          </a:xfrm>
          <a:prstGeom prst="line">
            <a:avLst/>
          </a:prstGeom>
          <a:ln w="15875">
            <a:solidFill>
              <a:srgbClr val="E75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B8D5613-0154-1C88-5C35-2077E07B92AD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3328885" y="4471243"/>
            <a:ext cx="535802" cy="0"/>
          </a:xfrm>
          <a:prstGeom prst="line">
            <a:avLst/>
          </a:prstGeom>
          <a:ln w="15875">
            <a:solidFill>
              <a:srgbClr val="E75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BFD7774-1C1C-B622-8D83-C4B3AE149935}"/>
              </a:ext>
            </a:extLst>
          </p:cNvPr>
          <p:cNvSpPr txBox="1"/>
          <p:nvPr/>
        </p:nvSpPr>
        <p:spPr>
          <a:xfrm>
            <a:off x="4619000" y="2283224"/>
            <a:ext cx="248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sis MT Pro Medium" panose="02040604050005020304" pitchFamily="18" charset="0"/>
              </a:rPr>
              <a:t>DATA</a:t>
            </a:r>
            <a:r>
              <a:rPr lang="en-US" dirty="0"/>
              <a:t> </a:t>
            </a:r>
            <a:r>
              <a:rPr lang="en-US" dirty="0">
                <a:latin typeface="Amasis MT Pro Medium" panose="02040604050005020304" pitchFamily="18" charset="0"/>
              </a:rPr>
              <a:t>MODELING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AB75DA8-BDC2-300A-90A5-79801FB3E2EC}"/>
              </a:ext>
            </a:extLst>
          </p:cNvPr>
          <p:cNvSpPr txBox="1"/>
          <p:nvPr/>
        </p:nvSpPr>
        <p:spPr>
          <a:xfrm>
            <a:off x="4619000" y="2003153"/>
            <a:ext cx="248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sis MT Pro Medium" panose="02040604050005020304" pitchFamily="18" charset="0"/>
              </a:rPr>
              <a:t>DATA</a:t>
            </a:r>
            <a:r>
              <a:rPr lang="en-US" dirty="0"/>
              <a:t> </a:t>
            </a:r>
            <a:r>
              <a:rPr lang="en-US" dirty="0">
                <a:latin typeface="Amasis MT Pro Medium" panose="02040604050005020304" pitchFamily="18" charset="0"/>
              </a:rPr>
              <a:t>ANALYSIS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AB3ECDE-78E4-8BC7-8256-A25BD9CD3A5F}"/>
              </a:ext>
            </a:extLst>
          </p:cNvPr>
          <p:cNvSpPr txBox="1"/>
          <p:nvPr/>
        </p:nvSpPr>
        <p:spPr>
          <a:xfrm>
            <a:off x="4609947" y="2601395"/>
            <a:ext cx="2744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sis MT Pro Medium" panose="02040604050005020304" pitchFamily="18" charset="0"/>
              </a:rPr>
              <a:t>DATA</a:t>
            </a:r>
            <a:r>
              <a:rPr lang="en-US" dirty="0"/>
              <a:t> </a:t>
            </a:r>
            <a:r>
              <a:rPr lang="en-US" dirty="0">
                <a:latin typeface="Amasis MT Pro Medium" panose="02040604050005020304" pitchFamily="18" charset="0"/>
              </a:rPr>
              <a:t>PREDICTION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799941-5642-26B9-B493-0157035517BE}"/>
              </a:ext>
            </a:extLst>
          </p:cNvPr>
          <p:cNvSpPr txBox="1"/>
          <p:nvPr/>
        </p:nvSpPr>
        <p:spPr>
          <a:xfrm>
            <a:off x="4515917" y="4419230"/>
            <a:ext cx="299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IMAGE PROCESSING</a:t>
            </a:r>
          </a:p>
        </p:txBody>
      </p:sp>
      <p:pic>
        <p:nvPicPr>
          <p:cNvPr id="66" name="Picture 65" descr="A robot holding a hand cursor&#10;&#10;Description automatically generated">
            <a:extLst>
              <a:ext uri="{FF2B5EF4-FFF2-40B4-BE49-F238E27FC236}">
                <a16:creationId xmlns:a16="http://schemas.microsoft.com/office/drawing/2014/main" id="{F3D0DE3F-26F3-1098-D3FB-55685F4B7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205" b="94545" l="10000" r="90000">
                        <a14:foregroundMark x1="22159" y1="43977" x2="22159" y2="43977"/>
                        <a14:foregroundMark x1="22841" y1="38750" x2="32500" y2="36705"/>
                        <a14:foregroundMark x1="21818" y1="40455" x2="26364" y2="51818"/>
                        <a14:foregroundMark x1="27045" y1="43977" x2="32159" y2="46705"/>
                        <a14:foregroundMark x1="34886" y1="44318" x2="39091" y2="43636"/>
                        <a14:foregroundMark x1="34205" y1="37727" x2="40114" y2="43977"/>
                        <a14:foregroundMark x1="37727" y1="39432" x2="40455" y2="44318"/>
                        <a14:foregroundMark x1="36250" y1="38068" x2="38409" y2="41818"/>
                        <a14:foregroundMark x1="27045" y1="37386" x2="19773" y2="49432"/>
                        <a14:foregroundMark x1="19091" y1="50795" x2="28750" y2="37386"/>
                        <a14:foregroundMark x1="20114" y1="44318" x2="20114" y2="47045"/>
                        <a14:foregroundMark x1="21477" y1="42159" x2="20795" y2="43977"/>
                        <a14:foregroundMark x1="21477" y1="41136" x2="20455" y2="42614"/>
                        <a14:foregroundMark x1="21477" y1="40114" x2="18750" y2="50795"/>
                        <a14:foregroundMark x1="19091" y1="48750" x2="19773" y2="45000"/>
                        <a14:foregroundMark x1="18750" y1="47727" x2="19773" y2="42955"/>
                        <a14:foregroundMark x1="20114" y1="42955" x2="21818" y2="40795"/>
                        <a14:foregroundMark x1="28409" y1="57386" x2="31477" y2="63864"/>
                        <a14:foregroundMark x1="16705" y1="57727" x2="13523" y2="71477"/>
                        <a14:foregroundMark x1="13182" y1="62159" x2="12500" y2="64545"/>
                        <a14:foregroundMark x1="13523" y1="58750" x2="12500" y2="60114"/>
                        <a14:foregroundMark x1="13182" y1="71136" x2="15341" y2="75909"/>
                        <a14:foregroundMark x1="16364" y1="75227" x2="16705" y2="77386"/>
                        <a14:foregroundMark x1="24205" y1="78750" x2="24545" y2="85568"/>
                        <a14:foregroundMark x1="22159" y1="92500" x2="23864" y2="90114"/>
                        <a14:foregroundMark x1="20795" y1="92500" x2="21136" y2="87273"/>
                        <a14:foregroundMark x1="24205" y1="86591" x2="26364" y2="77386"/>
                        <a14:foregroundMark x1="36250" y1="77045" x2="39091" y2="92841"/>
                        <a14:foregroundMark x1="35909" y1="83864" x2="34886" y2="74545"/>
                        <a14:foregroundMark x1="35227" y1="72841" x2="38750" y2="87614"/>
                        <a14:foregroundMark x1="37386" y1="79091" x2="43523" y2="91818"/>
                        <a14:foregroundMark x1="36705" y1="76705" x2="41818" y2="86932"/>
                        <a14:foregroundMark x1="37727" y1="77386" x2="40795" y2="84205"/>
                        <a14:foregroundMark x1="41818" y1="55341" x2="50795" y2="56023"/>
                        <a14:foregroundMark x1="52159" y1="57045" x2="56932" y2="54318"/>
                        <a14:foregroundMark x1="72841" y1="39432" x2="72841" y2="36023"/>
                        <a14:foregroundMark x1="79318" y1="16023" x2="77955" y2="9205"/>
                        <a14:foregroundMark x1="17727" y1="94545" x2="24545" y2="75227"/>
                        <a14:foregroundMark x1="24545" y1="75227" x2="24886" y2="75227"/>
                        <a14:foregroundMark x1="19773" y1="42614" x2="24545" y2="37386"/>
                        <a14:foregroundMark x1="26705" y1="37386" x2="23523" y2="36023"/>
                        <a14:foregroundMark x1="27386" y1="36705" x2="19205" y2="52841"/>
                        <a14:foregroundMark x1="19205" y1="52841" x2="19432" y2="55000"/>
                        <a14:foregroundMark x1="18068" y1="54659" x2="22841" y2="38409"/>
                        <a14:foregroundMark x1="23864" y1="37386" x2="21818" y2="39773"/>
                        <a14:foregroundMark x1="21477" y1="38409" x2="20114" y2="42614"/>
                        <a14:foregroundMark x1="23864" y1="35682" x2="29773" y2="35682"/>
                        <a14:foregroundMark x1="29773" y1="35682" x2="33523" y2="35682"/>
                        <a14:foregroundMark x1="33864" y1="35682" x2="42159" y2="42955"/>
                        <a14:foregroundMark x1="37045" y1="37727" x2="44886" y2="49091"/>
                        <a14:foregroundMark x1="42500" y1="45000" x2="35568" y2="37386"/>
                        <a14:foregroundMark x1="35909" y1="36364" x2="43864" y2="48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08" y="4006772"/>
            <a:ext cx="1720127" cy="1720127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DF66DC6-BB4C-F881-A6C5-661B50219325}"/>
              </a:ext>
            </a:extLst>
          </p:cNvPr>
          <p:cNvSpPr txBox="1"/>
          <p:nvPr/>
        </p:nvSpPr>
        <p:spPr>
          <a:xfrm>
            <a:off x="4583864" y="5138892"/>
            <a:ext cx="320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sis MT Pro Medium" panose="02040604050005020304" pitchFamily="18" charset="0"/>
              </a:rPr>
              <a:t>IMAGE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>
                <a:latin typeface="Amasis MT Pro Medium" panose="02040604050005020304" pitchFamily="18" charset="0"/>
              </a:rPr>
              <a:t>CLASSIFICATION</a:t>
            </a:r>
          </a:p>
        </p:txBody>
      </p:sp>
      <p:pic>
        <p:nvPicPr>
          <p:cNvPr id="76" name="Picture 75" descr="A robot with a hand on chin">
            <a:extLst>
              <a:ext uri="{FF2B5EF4-FFF2-40B4-BE49-F238E27FC236}">
                <a16:creationId xmlns:a16="http://schemas.microsoft.com/office/drawing/2014/main" id="{7BD916DB-88E5-F048-D016-D21D86AF6E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24" b="98483" l="10000" r="90000">
                        <a14:foregroundMark x1="50473" y1="10521" x2="64438" y2="11185"/>
                        <a14:foregroundMark x1="60828" y1="6066" x2="51657" y2="5024"/>
                        <a14:foregroundMark x1="63373" y1="87962" x2="64260" y2="98104"/>
                        <a14:foregroundMark x1="27870" y1="94976" x2="26686" y2="98483"/>
                        <a14:foregroundMark x1="58402" y1="95261" x2="58402" y2="95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941" y="2758300"/>
            <a:ext cx="5253784" cy="41034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50405" y="45105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628B43-630A-5368-62B1-3F380E39FC23}"/>
              </a:ext>
            </a:extLst>
          </p:cNvPr>
          <p:cNvSpPr txBox="1"/>
          <p:nvPr/>
        </p:nvSpPr>
        <p:spPr>
          <a:xfrm>
            <a:off x="4574810" y="5463294"/>
            <a:ext cx="320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sis MT Pro Medium" panose="02040604050005020304" pitchFamily="18" charset="0"/>
              </a:rPr>
              <a:t>IMAGE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>
                <a:latin typeface="Amasis MT Pro Medium" panose="02040604050005020304" pitchFamily="18" charset="0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71756584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F5CD99-A6F9-FA87-6FDF-7349BAFA882E}"/>
              </a:ext>
            </a:extLst>
          </p:cNvPr>
          <p:cNvSpPr/>
          <p:nvPr/>
        </p:nvSpPr>
        <p:spPr>
          <a:xfrm>
            <a:off x="0" y="-27187"/>
            <a:ext cx="12192000" cy="400358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65000"/>
                  <a:lumOff val="35000"/>
                </a:schemeClr>
              </a:gs>
              <a:gs pos="22000">
                <a:schemeClr val="tx1">
                  <a:lumMod val="75000"/>
                  <a:lumOff val="25000"/>
                </a:schemeClr>
              </a:gs>
              <a:gs pos="51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FE104C-12CD-3567-3E2F-6375F3B5A036}"/>
              </a:ext>
            </a:extLst>
          </p:cNvPr>
          <p:cNvSpPr/>
          <p:nvPr/>
        </p:nvSpPr>
        <p:spPr>
          <a:xfrm>
            <a:off x="11166540" y="-23395"/>
            <a:ext cx="1025460" cy="10541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54000">
                <a:schemeClr val="tx1">
                  <a:lumMod val="95000"/>
                  <a:lumOff val="5000"/>
                </a:schemeClr>
              </a:gs>
              <a:gs pos="93000">
                <a:schemeClr val="tx1">
                  <a:lumMod val="95000"/>
                  <a:lumOff val="5000"/>
                  <a:alpha val="93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50405" y="45105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8A5F35A2-C021-90DA-4D80-3D7D775F9674}"/>
              </a:ext>
            </a:extLst>
          </p:cNvPr>
          <p:cNvSpPr/>
          <p:nvPr/>
        </p:nvSpPr>
        <p:spPr>
          <a:xfrm rot="16200000">
            <a:off x="6665883" y="1331882"/>
            <a:ext cx="3943349" cy="7108883"/>
          </a:xfrm>
          <a:prstGeom prst="rtTriangle">
            <a:avLst/>
          </a:prstGeom>
          <a:gradFill>
            <a:gsLst>
              <a:gs pos="46000">
                <a:schemeClr val="tx1">
                  <a:lumMod val="95000"/>
                  <a:lumOff val="5000"/>
                  <a:alpha val="98000"/>
                </a:schemeClr>
              </a:gs>
              <a:gs pos="52000">
                <a:schemeClr val="tx1">
                  <a:lumMod val="95000"/>
                  <a:lumOff val="5000"/>
                  <a:alpha val="96000"/>
                </a:schemeClr>
              </a:gs>
              <a:gs pos="0">
                <a:srgbClr val="FF5050">
                  <a:alpha val="1000"/>
                </a:srgbClr>
              </a:gs>
              <a:gs pos="100000">
                <a:schemeClr val="tx1">
                  <a:lumMod val="95000"/>
                  <a:lumOff val="5000"/>
                  <a:alpha val="80000"/>
                </a:schemeClr>
              </a:gs>
              <a:gs pos="5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1F3FA-2754-F02C-22AA-2DD5815BB5EE}"/>
              </a:ext>
            </a:extLst>
          </p:cNvPr>
          <p:cNvSpPr txBox="1"/>
          <p:nvPr/>
        </p:nvSpPr>
        <p:spPr>
          <a:xfrm>
            <a:off x="4853" y="372195"/>
            <a:ext cx="5078263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CSV DATA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EDC7CE-939F-51D6-C793-BECF0A3624AF}"/>
              </a:ext>
            </a:extLst>
          </p:cNvPr>
          <p:cNvSpPr txBox="1"/>
          <p:nvPr/>
        </p:nvSpPr>
        <p:spPr>
          <a:xfrm>
            <a:off x="83865" y="1653740"/>
            <a:ext cx="616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95B5F"/>
                </a:solidFill>
                <a:latin typeface="Arial Black" panose="020B0A04020102020204" pitchFamily="34" charset="0"/>
              </a:rPr>
              <a:t>FILE WIDGET :</a:t>
            </a:r>
            <a:endParaRPr lang="en-US" sz="1800" dirty="0">
              <a:solidFill>
                <a:srgbClr val="F95B5F"/>
              </a:solidFill>
              <a:latin typeface="Arial Black" panose="020B0A04020102020204" pitchFamily="34" charset="0"/>
            </a:endParaRP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A154C503-FA11-3B7B-C706-708575FBE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994" y="1080081"/>
            <a:ext cx="6327922" cy="48349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 descr="A screen shot of a file&#10;&#10;Description automatically generated">
            <a:extLst>
              <a:ext uri="{FF2B5EF4-FFF2-40B4-BE49-F238E27FC236}">
                <a16:creationId xmlns:a16="http://schemas.microsoft.com/office/drawing/2014/main" id="{D0389EDD-346F-C508-A461-1D6AA4C029F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20" y="2914648"/>
            <a:ext cx="628738" cy="809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784BB3-40E0-8838-F66B-FD6A06B103C3}"/>
              </a:ext>
            </a:extLst>
          </p:cNvPr>
          <p:cNvSpPr txBox="1"/>
          <p:nvPr/>
        </p:nvSpPr>
        <p:spPr>
          <a:xfrm>
            <a:off x="57151" y="967206"/>
            <a:ext cx="616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masis MT Pro Medium" panose="02040604050005020304" pitchFamily="18" charset="0"/>
              </a:rPr>
              <a:t>DATA</a:t>
            </a:r>
            <a:r>
              <a:rPr lang="en-US" dirty="0"/>
              <a:t> </a:t>
            </a:r>
            <a:r>
              <a:rPr lang="en-US" dirty="0">
                <a:latin typeface="Amasis MT Pro Medium" panose="02040604050005020304" pitchFamily="18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82026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F5CD99-A6F9-FA87-6FDF-7349BAFA882E}"/>
              </a:ext>
            </a:extLst>
          </p:cNvPr>
          <p:cNvSpPr/>
          <p:nvPr/>
        </p:nvSpPr>
        <p:spPr>
          <a:xfrm>
            <a:off x="0" y="-27187"/>
            <a:ext cx="12192000" cy="400358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65000"/>
                  <a:lumOff val="35000"/>
                </a:schemeClr>
              </a:gs>
              <a:gs pos="22000">
                <a:schemeClr val="tx1">
                  <a:lumMod val="75000"/>
                  <a:lumOff val="25000"/>
                </a:schemeClr>
              </a:gs>
              <a:gs pos="51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FE104C-12CD-3567-3E2F-6375F3B5A036}"/>
              </a:ext>
            </a:extLst>
          </p:cNvPr>
          <p:cNvSpPr/>
          <p:nvPr/>
        </p:nvSpPr>
        <p:spPr>
          <a:xfrm>
            <a:off x="11166540" y="-23395"/>
            <a:ext cx="1025460" cy="10541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54000">
                <a:schemeClr val="tx1">
                  <a:lumMod val="95000"/>
                  <a:lumOff val="5000"/>
                </a:schemeClr>
              </a:gs>
              <a:gs pos="93000">
                <a:schemeClr val="tx1">
                  <a:lumMod val="95000"/>
                  <a:lumOff val="5000"/>
                  <a:alpha val="93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50405" y="45105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8A5F35A2-C021-90DA-4D80-3D7D775F9674}"/>
              </a:ext>
            </a:extLst>
          </p:cNvPr>
          <p:cNvSpPr/>
          <p:nvPr/>
        </p:nvSpPr>
        <p:spPr>
          <a:xfrm rot="16200000">
            <a:off x="6665883" y="1331882"/>
            <a:ext cx="3943349" cy="7108883"/>
          </a:xfrm>
          <a:prstGeom prst="rtTriangle">
            <a:avLst/>
          </a:prstGeom>
          <a:gradFill>
            <a:gsLst>
              <a:gs pos="46000">
                <a:schemeClr val="tx1">
                  <a:lumMod val="95000"/>
                  <a:lumOff val="5000"/>
                  <a:alpha val="98000"/>
                </a:schemeClr>
              </a:gs>
              <a:gs pos="52000">
                <a:schemeClr val="tx1">
                  <a:lumMod val="95000"/>
                  <a:lumOff val="5000"/>
                  <a:alpha val="96000"/>
                </a:schemeClr>
              </a:gs>
              <a:gs pos="0">
                <a:srgbClr val="FF5050">
                  <a:alpha val="1000"/>
                </a:srgbClr>
              </a:gs>
              <a:gs pos="100000">
                <a:schemeClr val="tx1">
                  <a:lumMod val="95000"/>
                  <a:lumOff val="5000"/>
                  <a:alpha val="80000"/>
                </a:schemeClr>
              </a:gs>
              <a:gs pos="5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81D9-7716-883F-82E9-F7DD3337856E}"/>
              </a:ext>
            </a:extLst>
          </p:cNvPr>
          <p:cNvSpPr txBox="1"/>
          <p:nvPr/>
        </p:nvSpPr>
        <p:spPr>
          <a:xfrm>
            <a:off x="4853" y="372195"/>
            <a:ext cx="5078263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CSV DATA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5457A8-AF5A-86FD-0A41-702E682346FA}"/>
              </a:ext>
            </a:extLst>
          </p:cNvPr>
          <p:cNvSpPr txBox="1"/>
          <p:nvPr/>
        </p:nvSpPr>
        <p:spPr>
          <a:xfrm>
            <a:off x="83865" y="1653740"/>
            <a:ext cx="616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95B5F"/>
                </a:solidFill>
                <a:latin typeface="Arial Black" panose="020B0A04020102020204" pitchFamily="34" charset="0"/>
              </a:rPr>
              <a:t>DISTRIBUTION WIDGET :</a:t>
            </a:r>
            <a:endParaRPr lang="en-US" sz="1800" dirty="0">
              <a:solidFill>
                <a:srgbClr val="F95B5F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Picture 10" descr="A graph showing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142F5F80-1EA8-AF4A-6320-3E0940E93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725" y="1264747"/>
            <a:ext cx="5765033" cy="3943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 descr="A diagram of data and data&#10;&#10;Description automatically generated">
            <a:extLst>
              <a:ext uri="{FF2B5EF4-FFF2-40B4-BE49-F238E27FC236}">
                <a16:creationId xmlns:a16="http://schemas.microsoft.com/office/drawing/2014/main" id="{30667084-8C74-050A-57E2-57F2BAB7252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48" y="2914648"/>
            <a:ext cx="2124371" cy="809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75152D-CC93-273D-8343-A51BAAE766F9}"/>
              </a:ext>
            </a:extLst>
          </p:cNvPr>
          <p:cNvSpPr txBox="1"/>
          <p:nvPr/>
        </p:nvSpPr>
        <p:spPr>
          <a:xfrm>
            <a:off x="57151" y="967206"/>
            <a:ext cx="616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masis MT Pro Medium" panose="02040604050005020304" pitchFamily="18" charset="0"/>
              </a:rPr>
              <a:t>DATA</a:t>
            </a:r>
            <a:r>
              <a:rPr lang="en-US" dirty="0"/>
              <a:t> </a:t>
            </a:r>
            <a:r>
              <a:rPr lang="en-US" dirty="0">
                <a:latin typeface="Amasis MT Pro Medium" panose="02040604050005020304" pitchFamily="18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77351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F5CD99-A6F9-FA87-6FDF-7349BAFA882E}"/>
              </a:ext>
            </a:extLst>
          </p:cNvPr>
          <p:cNvSpPr/>
          <p:nvPr/>
        </p:nvSpPr>
        <p:spPr>
          <a:xfrm>
            <a:off x="0" y="-27187"/>
            <a:ext cx="12192000" cy="400358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65000"/>
                  <a:lumOff val="35000"/>
                </a:schemeClr>
              </a:gs>
              <a:gs pos="22000">
                <a:schemeClr val="tx1">
                  <a:lumMod val="75000"/>
                  <a:lumOff val="25000"/>
                </a:schemeClr>
              </a:gs>
              <a:gs pos="51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FE104C-12CD-3567-3E2F-6375F3B5A036}"/>
              </a:ext>
            </a:extLst>
          </p:cNvPr>
          <p:cNvSpPr/>
          <p:nvPr/>
        </p:nvSpPr>
        <p:spPr>
          <a:xfrm>
            <a:off x="11166540" y="-23395"/>
            <a:ext cx="1025460" cy="10541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54000">
                <a:schemeClr val="tx1">
                  <a:lumMod val="95000"/>
                  <a:lumOff val="5000"/>
                </a:schemeClr>
              </a:gs>
              <a:gs pos="93000">
                <a:schemeClr val="tx1">
                  <a:lumMod val="95000"/>
                  <a:lumOff val="5000"/>
                  <a:alpha val="93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50405" y="45105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8A5F35A2-C021-90DA-4D80-3D7D775F9674}"/>
              </a:ext>
            </a:extLst>
          </p:cNvPr>
          <p:cNvSpPr/>
          <p:nvPr/>
        </p:nvSpPr>
        <p:spPr>
          <a:xfrm rot="16200000">
            <a:off x="6665883" y="1331882"/>
            <a:ext cx="3943349" cy="7108883"/>
          </a:xfrm>
          <a:prstGeom prst="rtTriangle">
            <a:avLst/>
          </a:prstGeom>
          <a:gradFill>
            <a:gsLst>
              <a:gs pos="46000">
                <a:schemeClr val="tx1">
                  <a:lumMod val="95000"/>
                  <a:lumOff val="5000"/>
                  <a:alpha val="98000"/>
                </a:schemeClr>
              </a:gs>
              <a:gs pos="52000">
                <a:schemeClr val="tx1">
                  <a:lumMod val="95000"/>
                  <a:lumOff val="5000"/>
                  <a:alpha val="96000"/>
                </a:schemeClr>
              </a:gs>
              <a:gs pos="0">
                <a:srgbClr val="FF5050">
                  <a:alpha val="1000"/>
                </a:srgbClr>
              </a:gs>
              <a:gs pos="100000">
                <a:schemeClr val="tx1">
                  <a:lumMod val="95000"/>
                  <a:lumOff val="5000"/>
                  <a:alpha val="80000"/>
                </a:schemeClr>
              </a:gs>
              <a:gs pos="5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AF891-DB3E-5DD6-32AA-6DAE5ED49DF1}"/>
              </a:ext>
            </a:extLst>
          </p:cNvPr>
          <p:cNvSpPr txBox="1"/>
          <p:nvPr/>
        </p:nvSpPr>
        <p:spPr>
          <a:xfrm>
            <a:off x="123825" y="16163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95B5F"/>
                </a:solidFill>
                <a:latin typeface="Arial Black" panose="020B0A04020102020204" pitchFamily="34" charset="0"/>
              </a:rPr>
              <a:t>FEATURE STATISTICS WIDGET :</a:t>
            </a:r>
            <a:endParaRPr lang="en-US" sz="1800" dirty="0">
              <a:solidFill>
                <a:srgbClr val="F95B5F"/>
              </a:solidFill>
              <a:latin typeface="Arial Black" panose="020B0A04020102020204" pitchFamily="34" charset="0"/>
            </a:endParaRPr>
          </a:p>
        </p:txBody>
      </p:sp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4C30B044-0A50-B1CA-1DFC-29F5A2659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371644"/>
            <a:ext cx="6515100" cy="44531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639798-0E95-9907-4757-34AA2A9DEF3C}"/>
              </a:ext>
            </a:extLst>
          </p:cNvPr>
          <p:cNvSpPr txBox="1"/>
          <p:nvPr/>
        </p:nvSpPr>
        <p:spPr>
          <a:xfrm>
            <a:off x="57151" y="967206"/>
            <a:ext cx="616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masis MT Pro Medium" panose="02040604050005020304" pitchFamily="18" charset="0"/>
              </a:rPr>
              <a:t>DATA</a:t>
            </a:r>
            <a:r>
              <a:rPr lang="en-US" dirty="0"/>
              <a:t> </a:t>
            </a:r>
            <a:r>
              <a:rPr lang="en-US" dirty="0">
                <a:latin typeface="Amasis MT Pro Medium" panose="02040604050005020304" pitchFamily="18" charset="0"/>
              </a:rPr>
              <a:t>ANALYSIS</a:t>
            </a:r>
          </a:p>
        </p:txBody>
      </p:sp>
      <p:pic>
        <p:nvPicPr>
          <p:cNvPr id="15" name="Picture 14" descr="A diagram of a data flow&#10;&#10;Description automatically generated">
            <a:extLst>
              <a:ext uri="{FF2B5EF4-FFF2-40B4-BE49-F238E27FC236}">
                <a16:creationId xmlns:a16="http://schemas.microsoft.com/office/drawing/2014/main" id="{D9561EB8-F731-5251-0DA2-001A92C7003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55" y="2912385"/>
            <a:ext cx="2295845" cy="11907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AEC77A-5DF3-93A3-CD27-2E4F1B4C3A28}"/>
              </a:ext>
            </a:extLst>
          </p:cNvPr>
          <p:cNvSpPr txBox="1"/>
          <p:nvPr/>
        </p:nvSpPr>
        <p:spPr>
          <a:xfrm>
            <a:off x="4853" y="372195"/>
            <a:ext cx="5078263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CSV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77850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F5CD99-A6F9-FA87-6FDF-7349BAFA882E}"/>
              </a:ext>
            </a:extLst>
          </p:cNvPr>
          <p:cNvSpPr/>
          <p:nvPr/>
        </p:nvSpPr>
        <p:spPr>
          <a:xfrm>
            <a:off x="0" y="-27187"/>
            <a:ext cx="12192000" cy="400358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65000"/>
                  <a:lumOff val="35000"/>
                </a:schemeClr>
              </a:gs>
              <a:gs pos="22000">
                <a:schemeClr val="tx1">
                  <a:lumMod val="75000"/>
                  <a:lumOff val="25000"/>
                </a:schemeClr>
              </a:gs>
              <a:gs pos="51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FE104C-12CD-3567-3E2F-6375F3B5A036}"/>
              </a:ext>
            </a:extLst>
          </p:cNvPr>
          <p:cNvSpPr/>
          <p:nvPr/>
        </p:nvSpPr>
        <p:spPr>
          <a:xfrm>
            <a:off x="11166540" y="-23395"/>
            <a:ext cx="1025460" cy="10541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54000">
                <a:schemeClr val="tx1">
                  <a:lumMod val="95000"/>
                  <a:lumOff val="5000"/>
                </a:schemeClr>
              </a:gs>
              <a:gs pos="93000">
                <a:schemeClr val="tx1">
                  <a:lumMod val="95000"/>
                  <a:lumOff val="5000"/>
                  <a:alpha val="93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50405" y="45105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8A5F35A2-C021-90DA-4D80-3D7D775F9674}"/>
              </a:ext>
            </a:extLst>
          </p:cNvPr>
          <p:cNvSpPr/>
          <p:nvPr/>
        </p:nvSpPr>
        <p:spPr>
          <a:xfrm rot="16200000">
            <a:off x="6665883" y="1331882"/>
            <a:ext cx="3943349" cy="7108883"/>
          </a:xfrm>
          <a:prstGeom prst="rtTriangle">
            <a:avLst/>
          </a:prstGeom>
          <a:gradFill>
            <a:gsLst>
              <a:gs pos="46000">
                <a:schemeClr val="tx1">
                  <a:lumMod val="95000"/>
                  <a:lumOff val="5000"/>
                  <a:alpha val="98000"/>
                </a:schemeClr>
              </a:gs>
              <a:gs pos="52000">
                <a:schemeClr val="tx1">
                  <a:lumMod val="95000"/>
                  <a:lumOff val="5000"/>
                  <a:alpha val="96000"/>
                </a:schemeClr>
              </a:gs>
              <a:gs pos="0">
                <a:srgbClr val="FF5050">
                  <a:alpha val="1000"/>
                </a:srgbClr>
              </a:gs>
              <a:gs pos="100000">
                <a:schemeClr val="tx1">
                  <a:lumMod val="95000"/>
                  <a:lumOff val="5000"/>
                  <a:alpha val="80000"/>
                </a:schemeClr>
              </a:gs>
              <a:gs pos="5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CB06D8-F1E9-B4DC-0A96-C6A56E65C033}"/>
              </a:ext>
            </a:extLst>
          </p:cNvPr>
          <p:cNvSpPr txBox="1"/>
          <p:nvPr/>
        </p:nvSpPr>
        <p:spPr>
          <a:xfrm>
            <a:off x="66675" y="1680603"/>
            <a:ext cx="615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95B5F"/>
                </a:solidFill>
                <a:latin typeface="Arial Black" panose="020B0A04020102020204" pitchFamily="34" charset="0"/>
              </a:rPr>
              <a:t>CORRELATIONS WIDGET :</a:t>
            </a:r>
            <a:endParaRPr lang="en-US" sz="1800" dirty="0">
              <a:solidFill>
                <a:srgbClr val="F95B5F"/>
              </a:solidFill>
              <a:latin typeface="Arial Black" panose="020B0A04020102020204" pitchFamily="34" charset="0"/>
            </a:endParaRPr>
          </a:p>
        </p:txBody>
      </p:sp>
      <p:pic>
        <p:nvPicPr>
          <p:cNvPr id="12" name="Picture 1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07D1F28-DA55-9AC6-F8BF-FE4F36769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832" y="1157383"/>
            <a:ext cx="7737523" cy="43126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A82A70-7363-E9EE-02C1-293FF9CC762A}"/>
              </a:ext>
            </a:extLst>
          </p:cNvPr>
          <p:cNvSpPr txBox="1"/>
          <p:nvPr/>
        </p:nvSpPr>
        <p:spPr>
          <a:xfrm>
            <a:off x="4853" y="372195"/>
            <a:ext cx="5078263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CSV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D8C38-88A2-5ED9-764A-18EAC7AF88A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43" y="2983354"/>
            <a:ext cx="2686188" cy="1454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0201F8-BBC2-9A95-2F7C-7BE12CAE0F6B}"/>
              </a:ext>
            </a:extLst>
          </p:cNvPr>
          <p:cNvSpPr txBox="1"/>
          <p:nvPr/>
        </p:nvSpPr>
        <p:spPr>
          <a:xfrm>
            <a:off x="57151" y="967206"/>
            <a:ext cx="616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masis MT Pro Medium" panose="02040604050005020304" pitchFamily="18" charset="0"/>
              </a:rPr>
              <a:t>DATA</a:t>
            </a:r>
            <a:r>
              <a:rPr lang="en-US" dirty="0"/>
              <a:t> </a:t>
            </a:r>
            <a:r>
              <a:rPr lang="en-US" dirty="0">
                <a:latin typeface="Amasis MT Pro Medium" panose="02040604050005020304" pitchFamily="18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80111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F5CD99-A6F9-FA87-6FDF-7349BAFA882E}"/>
              </a:ext>
            </a:extLst>
          </p:cNvPr>
          <p:cNvSpPr/>
          <p:nvPr/>
        </p:nvSpPr>
        <p:spPr>
          <a:xfrm>
            <a:off x="0" y="-27187"/>
            <a:ext cx="12192000" cy="400358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65000"/>
                  <a:lumOff val="35000"/>
                </a:schemeClr>
              </a:gs>
              <a:gs pos="22000">
                <a:schemeClr val="tx1">
                  <a:lumMod val="75000"/>
                  <a:lumOff val="25000"/>
                </a:schemeClr>
              </a:gs>
              <a:gs pos="51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FE104C-12CD-3567-3E2F-6375F3B5A036}"/>
              </a:ext>
            </a:extLst>
          </p:cNvPr>
          <p:cNvSpPr/>
          <p:nvPr/>
        </p:nvSpPr>
        <p:spPr>
          <a:xfrm>
            <a:off x="11166540" y="-23395"/>
            <a:ext cx="1025460" cy="10541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54000">
                <a:schemeClr val="tx1">
                  <a:lumMod val="95000"/>
                  <a:lumOff val="5000"/>
                </a:schemeClr>
              </a:gs>
              <a:gs pos="93000">
                <a:schemeClr val="tx1">
                  <a:lumMod val="95000"/>
                  <a:lumOff val="5000"/>
                  <a:alpha val="93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50405" y="45105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8A5F35A2-C021-90DA-4D80-3D7D775F9674}"/>
              </a:ext>
            </a:extLst>
          </p:cNvPr>
          <p:cNvSpPr/>
          <p:nvPr/>
        </p:nvSpPr>
        <p:spPr>
          <a:xfrm rot="16200000">
            <a:off x="6665883" y="1331882"/>
            <a:ext cx="3943349" cy="7108883"/>
          </a:xfrm>
          <a:prstGeom prst="rtTriangle">
            <a:avLst/>
          </a:prstGeom>
          <a:gradFill>
            <a:gsLst>
              <a:gs pos="46000">
                <a:schemeClr val="tx1">
                  <a:lumMod val="95000"/>
                  <a:lumOff val="5000"/>
                  <a:alpha val="98000"/>
                </a:schemeClr>
              </a:gs>
              <a:gs pos="52000">
                <a:schemeClr val="tx1">
                  <a:lumMod val="95000"/>
                  <a:lumOff val="5000"/>
                  <a:alpha val="96000"/>
                </a:schemeClr>
              </a:gs>
              <a:gs pos="0">
                <a:srgbClr val="FF5050">
                  <a:alpha val="1000"/>
                </a:srgbClr>
              </a:gs>
              <a:gs pos="100000">
                <a:schemeClr val="tx1">
                  <a:lumMod val="95000"/>
                  <a:lumOff val="5000"/>
                  <a:alpha val="80000"/>
                </a:schemeClr>
              </a:gs>
              <a:gs pos="5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840C17-3635-673F-424F-245F2A32CA8C}"/>
              </a:ext>
            </a:extLst>
          </p:cNvPr>
          <p:cNvSpPr txBox="1"/>
          <p:nvPr/>
        </p:nvSpPr>
        <p:spPr>
          <a:xfrm>
            <a:off x="66675" y="1680603"/>
            <a:ext cx="615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95B5F"/>
                </a:solidFill>
                <a:latin typeface="Arial Black" panose="020B0A04020102020204" pitchFamily="34" charset="0"/>
              </a:rPr>
              <a:t>SCATTER PLOT WIDGET :</a:t>
            </a:r>
            <a:endParaRPr lang="en-US" sz="1800" dirty="0">
              <a:solidFill>
                <a:srgbClr val="F95B5F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01690C-47C8-2CD5-0D1A-8E442DD01709}"/>
              </a:ext>
            </a:extLst>
          </p:cNvPr>
          <p:cNvSpPr txBox="1"/>
          <p:nvPr/>
        </p:nvSpPr>
        <p:spPr>
          <a:xfrm>
            <a:off x="66675" y="3954964"/>
            <a:ext cx="615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95B5F"/>
                </a:solidFill>
                <a:latin typeface="Arial Black" panose="020B0A04020102020204" pitchFamily="34" charset="0"/>
              </a:rPr>
              <a:t>F</a:t>
            </a:r>
            <a:r>
              <a:rPr lang="en-US" dirty="0">
                <a:solidFill>
                  <a:srgbClr val="F95B5F"/>
                </a:solidFill>
                <a:latin typeface="Arial Black" panose="020B0A04020102020204" pitchFamily="34" charset="0"/>
              </a:rPr>
              <a:t>REEVIZ WIDGET :</a:t>
            </a:r>
            <a:endParaRPr lang="en-US" sz="1800" dirty="0">
              <a:solidFill>
                <a:srgbClr val="F95B5F"/>
              </a:solidFill>
              <a:latin typeface="Arial Black" panose="020B0A04020102020204" pitchFamily="34" charset="0"/>
            </a:endParaRPr>
          </a:p>
        </p:txBody>
      </p:sp>
      <p:pic>
        <p:nvPicPr>
          <p:cNvPr id="12" name="Picture 11" descr="A close-up of a data&#10;&#10;Description automatically generated">
            <a:extLst>
              <a:ext uri="{FF2B5EF4-FFF2-40B4-BE49-F238E27FC236}">
                <a16:creationId xmlns:a16="http://schemas.microsoft.com/office/drawing/2014/main" id="{CB007C81-D33C-170C-B88A-E328487B57C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18" y="2628788"/>
            <a:ext cx="2495898" cy="800212"/>
          </a:xfrm>
          <a:prstGeom prst="rect">
            <a:avLst/>
          </a:prstGeom>
        </p:spPr>
      </p:pic>
      <p:pic>
        <p:nvPicPr>
          <p:cNvPr id="14" name="Picture 13" descr="A close-up of a data&#10;&#10;Description automatically generated">
            <a:extLst>
              <a:ext uri="{FF2B5EF4-FFF2-40B4-BE49-F238E27FC236}">
                <a16:creationId xmlns:a16="http://schemas.microsoft.com/office/drawing/2014/main" id="{494AA4C9-A630-978F-427B-04AB4AA43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681" y="4948512"/>
            <a:ext cx="2124371" cy="7525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10AFF9-9BB8-1890-F1BD-509CAAD3C6E8}"/>
              </a:ext>
            </a:extLst>
          </p:cNvPr>
          <p:cNvSpPr txBox="1"/>
          <p:nvPr/>
        </p:nvSpPr>
        <p:spPr>
          <a:xfrm>
            <a:off x="4853" y="372195"/>
            <a:ext cx="5078263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CSV 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2FC14-690C-7821-ECF9-0737BD6DC601}"/>
              </a:ext>
            </a:extLst>
          </p:cNvPr>
          <p:cNvSpPr txBox="1"/>
          <p:nvPr/>
        </p:nvSpPr>
        <p:spPr>
          <a:xfrm>
            <a:off x="57151" y="967206"/>
            <a:ext cx="616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masis MT Pro Medium" panose="02040604050005020304" pitchFamily="18" charset="0"/>
              </a:rPr>
              <a:t>DATA</a:t>
            </a:r>
            <a:r>
              <a:rPr lang="en-US" dirty="0"/>
              <a:t> </a:t>
            </a:r>
            <a:r>
              <a:rPr lang="en-US" dirty="0">
                <a:latin typeface="Amasis MT Pro Medium" panose="02040604050005020304" pitchFamily="18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27083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F5CD99-A6F9-FA87-6FDF-7349BAFA882E}"/>
              </a:ext>
            </a:extLst>
          </p:cNvPr>
          <p:cNvSpPr/>
          <p:nvPr/>
        </p:nvSpPr>
        <p:spPr>
          <a:xfrm>
            <a:off x="0" y="-27187"/>
            <a:ext cx="12192000" cy="400358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65000"/>
                  <a:lumOff val="35000"/>
                </a:schemeClr>
              </a:gs>
              <a:gs pos="22000">
                <a:schemeClr val="tx1">
                  <a:lumMod val="75000"/>
                  <a:lumOff val="25000"/>
                </a:schemeClr>
              </a:gs>
              <a:gs pos="51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FE104C-12CD-3567-3E2F-6375F3B5A036}"/>
              </a:ext>
            </a:extLst>
          </p:cNvPr>
          <p:cNvSpPr/>
          <p:nvPr/>
        </p:nvSpPr>
        <p:spPr>
          <a:xfrm>
            <a:off x="11166540" y="-23395"/>
            <a:ext cx="1025460" cy="10541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54000">
                <a:schemeClr val="tx1">
                  <a:lumMod val="95000"/>
                  <a:lumOff val="5000"/>
                </a:schemeClr>
              </a:gs>
              <a:gs pos="93000">
                <a:schemeClr val="tx1">
                  <a:lumMod val="95000"/>
                  <a:lumOff val="5000"/>
                  <a:alpha val="93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50405" y="45105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8A5F35A2-C021-90DA-4D80-3D7D775F9674}"/>
              </a:ext>
            </a:extLst>
          </p:cNvPr>
          <p:cNvSpPr/>
          <p:nvPr/>
        </p:nvSpPr>
        <p:spPr>
          <a:xfrm rot="16200000">
            <a:off x="6665883" y="1331882"/>
            <a:ext cx="3943349" cy="7108883"/>
          </a:xfrm>
          <a:prstGeom prst="rtTriangle">
            <a:avLst/>
          </a:prstGeom>
          <a:gradFill>
            <a:gsLst>
              <a:gs pos="46000">
                <a:schemeClr val="tx1">
                  <a:lumMod val="95000"/>
                  <a:lumOff val="5000"/>
                  <a:alpha val="98000"/>
                </a:schemeClr>
              </a:gs>
              <a:gs pos="52000">
                <a:schemeClr val="tx1">
                  <a:lumMod val="95000"/>
                  <a:lumOff val="5000"/>
                  <a:alpha val="96000"/>
                </a:schemeClr>
              </a:gs>
              <a:gs pos="0">
                <a:srgbClr val="FF5050">
                  <a:alpha val="1000"/>
                </a:srgbClr>
              </a:gs>
              <a:gs pos="100000">
                <a:schemeClr val="tx1">
                  <a:lumMod val="95000"/>
                  <a:lumOff val="5000"/>
                  <a:alpha val="80000"/>
                </a:schemeClr>
              </a:gs>
              <a:gs pos="5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7BC318-99F2-3B5E-2395-5D6F70CFF242}"/>
              </a:ext>
            </a:extLst>
          </p:cNvPr>
          <p:cNvSpPr txBox="1"/>
          <p:nvPr/>
        </p:nvSpPr>
        <p:spPr>
          <a:xfrm>
            <a:off x="66675" y="1680603"/>
            <a:ext cx="615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95B5F"/>
                </a:solidFill>
                <a:latin typeface="Arial Black" panose="020B0A04020102020204" pitchFamily="34" charset="0"/>
              </a:rPr>
              <a:t>RANK WIDGET :</a:t>
            </a:r>
            <a:endParaRPr lang="en-US" sz="1800" dirty="0">
              <a:solidFill>
                <a:srgbClr val="F95B5F"/>
              </a:solidFill>
              <a:latin typeface="Arial Black" panose="020B0A04020102020204" pitchFamily="34" charset="0"/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DD072247-EB81-4896-6BA7-7EFE41E5A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841" y="1539642"/>
            <a:ext cx="6861001" cy="3943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 descr="A diagram of a data&#10;&#10;Description automatically generated">
            <a:extLst>
              <a:ext uri="{FF2B5EF4-FFF2-40B4-BE49-F238E27FC236}">
                <a16:creationId xmlns:a16="http://schemas.microsoft.com/office/drawing/2014/main" id="{1B31785C-4A75-0127-E99C-68FC9A1FE78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20" y="2933631"/>
            <a:ext cx="2181529" cy="9907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41CB62-6160-5993-3C15-A61A9A249160}"/>
              </a:ext>
            </a:extLst>
          </p:cNvPr>
          <p:cNvSpPr txBox="1"/>
          <p:nvPr/>
        </p:nvSpPr>
        <p:spPr>
          <a:xfrm>
            <a:off x="4853" y="372195"/>
            <a:ext cx="5078263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CSV 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8BE779-79BD-62AD-4D4D-C07C1CF24138}"/>
              </a:ext>
            </a:extLst>
          </p:cNvPr>
          <p:cNvSpPr txBox="1"/>
          <p:nvPr/>
        </p:nvSpPr>
        <p:spPr>
          <a:xfrm>
            <a:off x="57151" y="967206"/>
            <a:ext cx="616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masis MT Pro Medium" panose="02040604050005020304" pitchFamily="18" charset="0"/>
              </a:rPr>
              <a:t>DATA</a:t>
            </a:r>
            <a:r>
              <a:rPr lang="en-US" dirty="0"/>
              <a:t> </a:t>
            </a:r>
            <a:r>
              <a:rPr lang="en-US" dirty="0">
                <a:latin typeface="Amasis MT Pro Medium" panose="02040604050005020304" pitchFamily="18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15546349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F5CD99-A6F9-FA87-6FDF-7349BAFA882E}"/>
              </a:ext>
            </a:extLst>
          </p:cNvPr>
          <p:cNvSpPr/>
          <p:nvPr/>
        </p:nvSpPr>
        <p:spPr>
          <a:xfrm>
            <a:off x="0" y="-27187"/>
            <a:ext cx="12192000" cy="400358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65000"/>
                  <a:lumOff val="35000"/>
                </a:schemeClr>
              </a:gs>
              <a:gs pos="22000">
                <a:schemeClr val="tx1">
                  <a:lumMod val="75000"/>
                  <a:lumOff val="25000"/>
                </a:schemeClr>
              </a:gs>
              <a:gs pos="51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FE104C-12CD-3567-3E2F-6375F3B5A036}"/>
              </a:ext>
            </a:extLst>
          </p:cNvPr>
          <p:cNvSpPr/>
          <p:nvPr/>
        </p:nvSpPr>
        <p:spPr>
          <a:xfrm>
            <a:off x="11166540" y="-23395"/>
            <a:ext cx="1025460" cy="10541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54000">
                <a:schemeClr val="tx1">
                  <a:lumMod val="95000"/>
                  <a:lumOff val="5000"/>
                </a:schemeClr>
              </a:gs>
              <a:gs pos="93000">
                <a:schemeClr val="tx1">
                  <a:lumMod val="95000"/>
                  <a:lumOff val="5000"/>
                  <a:alpha val="93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50405" y="45105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8A5F35A2-C021-90DA-4D80-3D7D775F9674}"/>
              </a:ext>
            </a:extLst>
          </p:cNvPr>
          <p:cNvSpPr/>
          <p:nvPr/>
        </p:nvSpPr>
        <p:spPr>
          <a:xfrm rot="16200000">
            <a:off x="6665883" y="1331882"/>
            <a:ext cx="3943349" cy="7108883"/>
          </a:xfrm>
          <a:prstGeom prst="rtTriangle">
            <a:avLst/>
          </a:prstGeom>
          <a:gradFill>
            <a:gsLst>
              <a:gs pos="46000">
                <a:schemeClr val="tx1">
                  <a:lumMod val="95000"/>
                  <a:lumOff val="5000"/>
                  <a:alpha val="98000"/>
                </a:schemeClr>
              </a:gs>
              <a:gs pos="52000">
                <a:schemeClr val="tx1">
                  <a:lumMod val="95000"/>
                  <a:lumOff val="5000"/>
                  <a:alpha val="96000"/>
                </a:schemeClr>
              </a:gs>
              <a:gs pos="0">
                <a:srgbClr val="FF5050">
                  <a:alpha val="1000"/>
                </a:srgbClr>
              </a:gs>
              <a:gs pos="100000">
                <a:schemeClr val="tx1">
                  <a:lumMod val="95000"/>
                  <a:lumOff val="5000"/>
                  <a:alpha val="80000"/>
                </a:schemeClr>
              </a:gs>
              <a:gs pos="5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028673-5540-0F0C-F9B8-E8AA17F71956}"/>
              </a:ext>
            </a:extLst>
          </p:cNvPr>
          <p:cNvSpPr txBox="1"/>
          <p:nvPr/>
        </p:nvSpPr>
        <p:spPr>
          <a:xfrm>
            <a:off x="83865" y="859332"/>
            <a:ext cx="2113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sis MT Pro Medium" panose="02040604050005020304" pitchFamily="18" charset="0"/>
              </a:rPr>
              <a:t>DATA MODELING</a:t>
            </a:r>
          </a:p>
        </p:txBody>
      </p:sp>
      <p:pic>
        <p:nvPicPr>
          <p:cNvPr id="29" name="Picture 28" descr="A diagram of data analysis&#10;&#10;Description automatically generated">
            <a:extLst>
              <a:ext uri="{FF2B5EF4-FFF2-40B4-BE49-F238E27FC236}">
                <a16:creationId xmlns:a16="http://schemas.microsoft.com/office/drawing/2014/main" id="{7A20ED88-D16D-3D6D-A2E6-CAFAA8B1905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95" y="1178368"/>
            <a:ext cx="7936487" cy="51835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0435CE2-6B51-E689-1C08-5CF9078A5F44}"/>
              </a:ext>
            </a:extLst>
          </p:cNvPr>
          <p:cNvSpPr txBox="1"/>
          <p:nvPr/>
        </p:nvSpPr>
        <p:spPr>
          <a:xfrm>
            <a:off x="4853" y="372195"/>
            <a:ext cx="5078263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CSV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26328091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F5CD99-A6F9-FA87-6FDF-7349BAFA882E}"/>
              </a:ext>
            </a:extLst>
          </p:cNvPr>
          <p:cNvSpPr/>
          <p:nvPr/>
        </p:nvSpPr>
        <p:spPr>
          <a:xfrm>
            <a:off x="0" y="-27187"/>
            <a:ext cx="12192000" cy="400358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65000"/>
                  <a:lumOff val="35000"/>
                </a:schemeClr>
              </a:gs>
              <a:gs pos="22000">
                <a:schemeClr val="tx1">
                  <a:lumMod val="75000"/>
                  <a:lumOff val="25000"/>
                </a:schemeClr>
              </a:gs>
              <a:gs pos="51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FE104C-12CD-3567-3E2F-6375F3B5A036}"/>
              </a:ext>
            </a:extLst>
          </p:cNvPr>
          <p:cNvSpPr/>
          <p:nvPr/>
        </p:nvSpPr>
        <p:spPr>
          <a:xfrm>
            <a:off x="11166540" y="-23395"/>
            <a:ext cx="1025460" cy="10541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54000">
                <a:schemeClr val="tx1">
                  <a:lumMod val="95000"/>
                  <a:lumOff val="5000"/>
                </a:schemeClr>
              </a:gs>
              <a:gs pos="93000">
                <a:schemeClr val="tx1">
                  <a:lumMod val="95000"/>
                  <a:lumOff val="5000"/>
                  <a:alpha val="93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50405" y="45105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8A5F35A2-C021-90DA-4D80-3D7D775F9674}"/>
              </a:ext>
            </a:extLst>
          </p:cNvPr>
          <p:cNvSpPr/>
          <p:nvPr/>
        </p:nvSpPr>
        <p:spPr>
          <a:xfrm rot="16200000">
            <a:off x="6665883" y="1331882"/>
            <a:ext cx="3943349" cy="7108883"/>
          </a:xfrm>
          <a:prstGeom prst="rtTriangle">
            <a:avLst/>
          </a:prstGeom>
          <a:gradFill>
            <a:gsLst>
              <a:gs pos="46000">
                <a:schemeClr val="tx1">
                  <a:lumMod val="95000"/>
                  <a:lumOff val="5000"/>
                  <a:alpha val="98000"/>
                </a:schemeClr>
              </a:gs>
              <a:gs pos="52000">
                <a:schemeClr val="tx1">
                  <a:lumMod val="95000"/>
                  <a:lumOff val="5000"/>
                  <a:alpha val="96000"/>
                </a:schemeClr>
              </a:gs>
              <a:gs pos="0">
                <a:srgbClr val="FF5050">
                  <a:alpha val="1000"/>
                </a:srgbClr>
              </a:gs>
              <a:gs pos="100000">
                <a:schemeClr val="tx1">
                  <a:lumMod val="95000"/>
                  <a:lumOff val="5000"/>
                  <a:alpha val="80000"/>
                </a:schemeClr>
              </a:gs>
              <a:gs pos="5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8CC3B-0B2E-E44D-36E0-9B0D507FAEB8}"/>
              </a:ext>
            </a:extLst>
          </p:cNvPr>
          <p:cNvSpPr txBox="1"/>
          <p:nvPr/>
        </p:nvSpPr>
        <p:spPr>
          <a:xfrm>
            <a:off x="66675" y="1038583"/>
            <a:ext cx="615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masis MT Pro Medium" panose="02040604050005020304" pitchFamily="18" charset="0"/>
              </a:rPr>
              <a:t>DATA</a:t>
            </a:r>
            <a:r>
              <a:rPr lang="en-US" dirty="0"/>
              <a:t> </a:t>
            </a:r>
            <a:r>
              <a:rPr lang="en-US" dirty="0">
                <a:latin typeface="Amasis MT Pro Medium" panose="02040604050005020304" pitchFamily="18" charset="0"/>
              </a:rPr>
              <a:t>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4A5F4-FDCD-6C2F-8421-3049B8E81A2B}"/>
              </a:ext>
            </a:extLst>
          </p:cNvPr>
          <p:cNvSpPr txBox="1"/>
          <p:nvPr/>
        </p:nvSpPr>
        <p:spPr>
          <a:xfrm>
            <a:off x="66675" y="1680603"/>
            <a:ext cx="615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95B5F"/>
                </a:solidFill>
                <a:latin typeface="Arial Black" panose="020B0A04020102020204" pitchFamily="34" charset="0"/>
              </a:rPr>
              <a:t>DATA SAMPLER WIDGET :</a:t>
            </a:r>
            <a:endParaRPr lang="en-US" sz="1800" dirty="0">
              <a:solidFill>
                <a:srgbClr val="F95B5F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22FA6DC-E099-DD45-E9B5-EC29B432B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832" y="624689"/>
            <a:ext cx="3539025" cy="58267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F860D1-E182-01F0-1EF3-2574CA3BB14F}"/>
              </a:ext>
            </a:extLst>
          </p:cNvPr>
          <p:cNvSpPr txBox="1"/>
          <p:nvPr/>
        </p:nvSpPr>
        <p:spPr>
          <a:xfrm>
            <a:off x="4853" y="372195"/>
            <a:ext cx="5078263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CSV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773978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B4D1D1EE-2C56-1E87-3BEE-F383A94C7D0A}"/>
              </a:ext>
            </a:extLst>
          </p:cNvPr>
          <p:cNvSpPr/>
          <p:nvPr/>
        </p:nvSpPr>
        <p:spPr>
          <a:xfrm rot="16200000">
            <a:off x="8301037" y="2967036"/>
            <a:ext cx="2381249" cy="5400675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50405" y="45105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D58074-8600-9AD6-B538-736DBBFD87F6}"/>
              </a:ext>
            </a:extLst>
          </p:cNvPr>
          <p:cNvSpPr txBox="1"/>
          <p:nvPr/>
        </p:nvSpPr>
        <p:spPr>
          <a:xfrm>
            <a:off x="9344025" y="1265382"/>
            <a:ext cx="2764110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722BEF-611D-8015-8FD2-6C00CA9B35AA}"/>
              </a:ext>
            </a:extLst>
          </p:cNvPr>
          <p:cNvSpPr/>
          <p:nvPr/>
        </p:nvSpPr>
        <p:spPr>
          <a:xfrm>
            <a:off x="0" y="-9525"/>
            <a:ext cx="328612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7B4E7C0-5791-AE7E-CB95-F8117C166558}"/>
              </a:ext>
            </a:extLst>
          </p:cNvPr>
          <p:cNvSpPr/>
          <p:nvPr/>
        </p:nvSpPr>
        <p:spPr>
          <a:xfrm>
            <a:off x="2762250" y="4324349"/>
            <a:ext cx="1028700" cy="89534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17EEC-9B44-28B4-BE12-479837E7778A}"/>
              </a:ext>
            </a:extLst>
          </p:cNvPr>
          <p:cNvSpPr/>
          <p:nvPr/>
        </p:nvSpPr>
        <p:spPr>
          <a:xfrm>
            <a:off x="0" y="-9526"/>
            <a:ext cx="269557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20D73BC-4A5F-0339-50F3-D2B034EDBA1E}"/>
              </a:ext>
            </a:extLst>
          </p:cNvPr>
          <p:cNvSpPr/>
          <p:nvPr/>
        </p:nvSpPr>
        <p:spPr>
          <a:xfrm>
            <a:off x="2253333" y="3267076"/>
            <a:ext cx="882663" cy="89534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05FE3-7DEB-30C0-E3B5-BDC3147BE0BE}"/>
              </a:ext>
            </a:extLst>
          </p:cNvPr>
          <p:cNvSpPr/>
          <p:nvPr/>
        </p:nvSpPr>
        <p:spPr>
          <a:xfrm>
            <a:off x="9528" y="-19051"/>
            <a:ext cx="2016805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CA81FAB-8A8A-FD63-ACC9-4DE8A9572FB2}"/>
              </a:ext>
            </a:extLst>
          </p:cNvPr>
          <p:cNvSpPr/>
          <p:nvPr/>
        </p:nvSpPr>
        <p:spPr>
          <a:xfrm>
            <a:off x="1580220" y="2227803"/>
            <a:ext cx="882663" cy="89534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765725-CF67-9BA7-1445-F73D16D5AA13}"/>
              </a:ext>
            </a:extLst>
          </p:cNvPr>
          <p:cNvSpPr/>
          <p:nvPr/>
        </p:nvSpPr>
        <p:spPr>
          <a:xfrm>
            <a:off x="-25831" y="-19051"/>
            <a:ext cx="1333025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456D8F6-45A8-3D44-155F-0EC27D84AF29}"/>
              </a:ext>
            </a:extLst>
          </p:cNvPr>
          <p:cNvSpPr/>
          <p:nvPr/>
        </p:nvSpPr>
        <p:spPr>
          <a:xfrm>
            <a:off x="883764" y="1180053"/>
            <a:ext cx="882663" cy="89534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D582CE-B037-0FD1-FB09-3F0A352B27BE}"/>
              </a:ext>
            </a:extLst>
          </p:cNvPr>
          <p:cNvSpPr/>
          <p:nvPr/>
        </p:nvSpPr>
        <p:spPr>
          <a:xfrm>
            <a:off x="-16304" y="-19051"/>
            <a:ext cx="56669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62A5BB8-B483-E114-EBE7-07A5369079BD}"/>
              </a:ext>
            </a:extLst>
          </p:cNvPr>
          <p:cNvSpPr/>
          <p:nvPr/>
        </p:nvSpPr>
        <p:spPr>
          <a:xfrm>
            <a:off x="118143" y="-19052"/>
            <a:ext cx="882663" cy="8953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7B419D-EF6C-27F9-665F-DC843BBF0146}"/>
              </a:ext>
            </a:extLst>
          </p:cNvPr>
          <p:cNvSpPr txBox="1"/>
          <p:nvPr/>
        </p:nvSpPr>
        <p:spPr>
          <a:xfrm>
            <a:off x="2659856" y="3429000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EE78CA-BEB9-0DB4-6EB3-B66BBDDCC22A}"/>
              </a:ext>
            </a:extLst>
          </p:cNvPr>
          <p:cNvSpPr txBox="1"/>
          <p:nvPr/>
        </p:nvSpPr>
        <p:spPr>
          <a:xfrm>
            <a:off x="3276600" y="4479635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0A9378-800C-0C35-9FD2-078253E60B57}"/>
              </a:ext>
            </a:extLst>
          </p:cNvPr>
          <p:cNvSpPr txBox="1"/>
          <p:nvPr/>
        </p:nvSpPr>
        <p:spPr>
          <a:xfrm>
            <a:off x="1976436" y="2383089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B46A90-37A7-CBE0-585E-360E8509A0E0}"/>
              </a:ext>
            </a:extLst>
          </p:cNvPr>
          <p:cNvSpPr txBox="1"/>
          <p:nvPr/>
        </p:nvSpPr>
        <p:spPr>
          <a:xfrm>
            <a:off x="1252537" y="1335339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822F5D-8BF0-5E4C-A46C-06E1EB6E05E7}"/>
              </a:ext>
            </a:extLst>
          </p:cNvPr>
          <p:cNvSpPr txBox="1"/>
          <p:nvPr/>
        </p:nvSpPr>
        <p:spPr>
          <a:xfrm>
            <a:off x="481012" y="136234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972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F5CD99-A6F9-FA87-6FDF-7349BAFA882E}"/>
              </a:ext>
            </a:extLst>
          </p:cNvPr>
          <p:cNvSpPr/>
          <p:nvPr/>
        </p:nvSpPr>
        <p:spPr>
          <a:xfrm>
            <a:off x="0" y="-27187"/>
            <a:ext cx="12192000" cy="400358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65000"/>
                  <a:lumOff val="35000"/>
                </a:schemeClr>
              </a:gs>
              <a:gs pos="22000">
                <a:schemeClr val="tx1">
                  <a:lumMod val="75000"/>
                  <a:lumOff val="25000"/>
                </a:schemeClr>
              </a:gs>
              <a:gs pos="51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FE104C-12CD-3567-3E2F-6375F3B5A036}"/>
              </a:ext>
            </a:extLst>
          </p:cNvPr>
          <p:cNvSpPr/>
          <p:nvPr/>
        </p:nvSpPr>
        <p:spPr>
          <a:xfrm>
            <a:off x="11166540" y="-23395"/>
            <a:ext cx="1025460" cy="10541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54000">
                <a:schemeClr val="tx1">
                  <a:lumMod val="95000"/>
                  <a:lumOff val="5000"/>
                </a:schemeClr>
              </a:gs>
              <a:gs pos="93000">
                <a:schemeClr val="tx1">
                  <a:lumMod val="95000"/>
                  <a:lumOff val="5000"/>
                  <a:alpha val="93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50405" y="45105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8A5F35A2-C021-90DA-4D80-3D7D775F9674}"/>
              </a:ext>
            </a:extLst>
          </p:cNvPr>
          <p:cNvSpPr/>
          <p:nvPr/>
        </p:nvSpPr>
        <p:spPr>
          <a:xfrm rot="16200000">
            <a:off x="6665883" y="1331882"/>
            <a:ext cx="3943349" cy="7108883"/>
          </a:xfrm>
          <a:prstGeom prst="rtTriangle">
            <a:avLst/>
          </a:prstGeom>
          <a:gradFill>
            <a:gsLst>
              <a:gs pos="46000">
                <a:schemeClr val="tx1">
                  <a:lumMod val="95000"/>
                  <a:lumOff val="5000"/>
                  <a:alpha val="98000"/>
                </a:schemeClr>
              </a:gs>
              <a:gs pos="52000">
                <a:schemeClr val="tx1">
                  <a:lumMod val="95000"/>
                  <a:lumOff val="5000"/>
                  <a:alpha val="96000"/>
                </a:schemeClr>
              </a:gs>
              <a:gs pos="0">
                <a:srgbClr val="FF5050">
                  <a:alpha val="1000"/>
                </a:srgbClr>
              </a:gs>
              <a:gs pos="100000">
                <a:schemeClr val="tx1">
                  <a:lumMod val="95000"/>
                  <a:lumOff val="5000"/>
                  <a:alpha val="80000"/>
                </a:schemeClr>
              </a:gs>
              <a:gs pos="5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0E361-C3D4-CC14-8783-B84CAEA6AAD1}"/>
              </a:ext>
            </a:extLst>
          </p:cNvPr>
          <p:cNvSpPr txBox="1"/>
          <p:nvPr/>
        </p:nvSpPr>
        <p:spPr>
          <a:xfrm>
            <a:off x="83865" y="859332"/>
            <a:ext cx="2113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sis MT Pro Medium" panose="02040604050005020304" pitchFamily="18" charset="0"/>
              </a:rPr>
              <a:t>DATA MODELING</a:t>
            </a:r>
          </a:p>
        </p:txBody>
      </p:sp>
      <p:pic>
        <p:nvPicPr>
          <p:cNvPr id="12" name="Picture 11" descr="A diagram of a network&#10;&#10;Description automatically generated">
            <a:extLst>
              <a:ext uri="{FF2B5EF4-FFF2-40B4-BE49-F238E27FC236}">
                <a16:creationId xmlns:a16="http://schemas.microsoft.com/office/drawing/2014/main" id="{E70098A9-ED30-0E85-9575-C6712128EC2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58" y="931549"/>
            <a:ext cx="6817260" cy="57338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B2C6EF-F55C-F4E2-6FA6-6C840F5114BE}"/>
              </a:ext>
            </a:extLst>
          </p:cNvPr>
          <p:cNvSpPr txBox="1"/>
          <p:nvPr/>
        </p:nvSpPr>
        <p:spPr>
          <a:xfrm>
            <a:off x="4853" y="372195"/>
            <a:ext cx="5078263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CSV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78287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F5CD99-A6F9-FA87-6FDF-7349BAFA882E}"/>
              </a:ext>
            </a:extLst>
          </p:cNvPr>
          <p:cNvSpPr/>
          <p:nvPr/>
        </p:nvSpPr>
        <p:spPr>
          <a:xfrm>
            <a:off x="0" y="-27187"/>
            <a:ext cx="12192000" cy="400358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65000"/>
                  <a:lumOff val="35000"/>
                </a:schemeClr>
              </a:gs>
              <a:gs pos="22000">
                <a:schemeClr val="tx1">
                  <a:lumMod val="75000"/>
                  <a:lumOff val="25000"/>
                </a:schemeClr>
              </a:gs>
              <a:gs pos="51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FE104C-12CD-3567-3E2F-6375F3B5A036}"/>
              </a:ext>
            </a:extLst>
          </p:cNvPr>
          <p:cNvSpPr/>
          <p:nvPr/>
        </p:nvSpPr>
        <p:spPr>
          <a:xfrm>
            <a:off x="11166540" y="-23395"/>
            <a:ext cx="1025460" cy="10541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54000">
                <a:schemeClr val="tx1">
                  <a:lumMod val="95000"/>
                  <a:lumOff val="5000"/>
                </a:schemeClr>
              </a:gs>
              <a:gs pos="93000">
                <a:schemeClr val="tx1">
                  <a:lumMod val="95000"/>
                  <a:lumOff val="5000"/>
                  <a:alpha val="93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50405" y="45105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8A5F35A2-C021-90DA-4D80-3D7D775F9674}"/>
              </a:ext>
            </a:extLst>
          </p:cNvPr>
          <p:cNvSpPr/>
          <p:nvPr/>
        </p:nvSpPr>
        <p:spPr>
          <a:xfrm rot="16200000">
            <a:off x="6665883" y="1331882"/>
            <a:ext cx="3943349" cy="7108883"/>
          </a:xfrm>
          <a:prstGeom prst="rtTriangle">
            <a:avLst/>
          </a:prstGeom>
          <a:gradFill>
            <a:gsLst>
              <a:gs pos="46000">
                <a:schemeClr val="tx1">
                  <a:lumMod val="95000"/>
                  <a:lumOff val="5000"/>
                  <a:alpha val="98000"/>
                </a:schemeClr>
              </a:gs>
              <a:gs pos="52000">
                <a:schemeClr val="tx1">
                  <a:lumMod val="95000"/>
                  <a:lumOff val="5000"/>
                  <a:alpha val="96000"/>
                </a:schemeClr>
              </a:gs>
              <a:gs pos="0">
                <a:srgbClr val="FF5050">
                  <a:alpha val="1000"/>
                </a:srgbClr>
              </a:gs>
              <a:gs pos="100000">
                <a:schemeClr val="tx1">
                  <a:lumMod val="95000"/>
                  <a:lumOff val="5000"/>
                  <a:alpha val="80000"/>
                </a:schemeClr>
              </a:gs>
              <a:gs pos="5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4A983-8149-E813-50CB-5278A71E62FC}"/>
              </a:ext>
            </a:extLst>
          </p:cNvPr>
          <p:cNvSpPr txBox="1"/>
          <p:nvPr/>
        </p:nvSpPr>
        <p:spPr>
          <a:xfrm>
            <a:off x="66675" y="1680603"/>
            <a:ext cx="615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95B5F"/>
                </a:solidFill>
                <a:latin typeface="Arial Black" panose="020B0A04020102020204" pitchFamily="34" charset="0"/>
              </a:rPr>
              <a:t>TEST AND SCORE WIDGET :</a:t>
            </a:r>
            <a:endParaRPr lang="en-US" sz="1800" dirty="0">
              <a:solidFill>
                <a:srgbClr val="F95B5F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C7E7F-4A74-CCDF-9D5D-C8225AFDB4C7}"/>
              </a:ext>
            </a:extLst>
          </p:cNvPr>
          <p:cNvSpPr txBox="1"/>
          <p:nvPr/>
        </p:nvSpPr>
        <p:spPr>
          <a:xfrm>
            <a:off x="4853" y="372195"/>
            <a:ext cx="5078263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CSV DATA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18E315-07B6-18AE-7A10-2C421C2E7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583" y="1550934"/>
            <a:ext cx="6984958" cy="50573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06F5CE-B51E-1805-49C4-D4848ECDB95F}"/>
              </a:ext>
            </a:extLst>
          </p:cNvPr>
          <p:cNvSpPr txBox="1"/>
          <p:nvPr/>
        </p:nvSpPr>
        <p:spPr>
          <a:xfrm>
            <a:off x="6446230" y="2914648"/>
            <a:ext cx="827873" cy="167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66724-D86A-DE38-21C3-DED8D15D5466}"/>
              </a:ext>
            </a:extLst>
          </p:cNvPr>
          <p:cNvSpPr txBox="1"/>
          <p:nvPr/>
        </p:nvSpPr>
        <p:spPr>
          <a:xfrm>
            <a:off x="66675" y="1038583"/>
            <a:ext cx="615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masis MT Pro Medium" panose="02040604050005020304" pitchFamily="18" charset="0"/>
              </a:rPr>
              <a:t>DATA</a:t>
            </a:r>
            <a:r>
              <a:rPr lang="en-US" dirty="0"/>
              <a:t> </a:t>
            </a:r>
            <a:r>
              <a:rPr lang="en-US" dirty="0">
                <a:latin typeface="Amasis MT Pro Medium" panose="02040604050005020304" pitchFamily="18" charset="0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411200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F5CD99-A6F9-FA87-6FDF-7349BAFA882E}"/>
              </a:ext>
            </a:extLst>
          </p:cNvPr>
          <p:cNvSpPr/>
          <p:nvPr/>
        </p:nvSpPr>
        <p:spPr>
          <a:xfrm>
            <a:off x="0" y="-27187"/>
            <a:ext cx="12192000" cy="400358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65000"/>
                  <a:lumOff val="35000"/>
                </a:schemeClr>
              </a:gs>
              <a:gs pos="22000">
                <a:schemeClr val="tx1">
                  <a:lumMod val="75000"/>
                  <a:lumOff val="25000"/>
                </a:schemeClr>
              </a:gs>
              <a:gs pos="51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FE104C-12CD-3567-3E2F-6375F3B5A036}"/>
              </a:ext>
            </a:extLst>
          </p:cNvPr>
          <p:cNvSpPr/>
          <p:nvPr/>
        </p:nvSpPr>
        <p:spPr>
          <a:xfrm>
            <a:off x="11166540" y="-23395"/>
            <a:ext cx="1025460" cy="10541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54000">
                <a:schemeClr val="tx1">
                  <a:lumMod val="95000"/>
                  <a:lumOff val="5000"/>
                </a:schemeClr>
              </a:gs>
              <a:gs pos="93000">
                <a:schemeClr val="tx1">
                  <a:lumMod val="95000"/>
                  <a:lumOff val="5000"/>
                  <a:alpha val="93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50405" y="45105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8A5F35A2-C021-90DA-4D80-3D7D775F9674}"/>
              </a:ext>
            </a:extLst>
          </p:cNvPr>
          <p:cNvSpPr/>
          <p:nvPr/>
        </p:nvSpPr>
        <p:spPr>
          <a:xfrm rot="16200000">
            <a:off x="6665883" y="1331882"/>
            <a:ext cx="3943349" cy="7108883"/>
          </a:xfrm>
          <a:prstGeom prst="rtTriangle">
            <a:avLst/>
          </a:prstGeom>
          <a:gradFill>
            <a:gsLst>
              <a:gs pos="46000">
                <a:schemeClr val="tx1">
                  <a:lumMod val="95000"/>
                  <a:lumOff val="5000"/>
                  <a:alpha val="98000"/>
                </a:schemeClr>
              </a:gs>
              <a:gs pos="52000">
                <a:schemeClr val="tx1">
                  <a:lumMod val="95000"/>
                  <a:lumOff val="5000"/>
                  <a:alpha val="96000"/>
                </a:schemeClr>
              </a:gs>
              <a:gs pos="0">
                <a:srgbClr val="FF5050">
                  <a:alpha val="1000"/>
                </a:srgbClr>
              </a:gs>
              <a:gs pos="100000">
                <a:schemeClr val="tx1">
                  <a:lumMod val="95000"/>
                  <a:lumOff val="5000"/>
                  <a:alpha val="80000"/>
                </a:schemeClr>
              </a:gs>
              <a:gs pos="5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DFC26-D7BC-C144-3929-7C6AF7663B6C}"/>
              </a:ext>
            </a:extLst>
          </p:cNvPr>
          <p:cNvSpPr txBox="1"/>
          <p:nvPr/>
        </p:nvSpPr>
        <p:spPr>
          <a:xfrm>
            <a:off x="66675" y="1680603"/>
            <a:ext cx="6157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95B5F"/>
                </a:solidFill>
                <a:latin typeface="Arial Black" panose="020B0A04020102020204" pitchFamily="34" charset="0"/>
              </a:rPr>
              <a:t>CONFUSION MATRIX </a:t>
            </a:r>
          </a:p>
          <a:p>
            <a:r>
              <a:rPr lang="en-US" dirty="0">
                <a:solidFill>
                  <a:srgbClr val="F95B5F"/>
                </a:solidFill>
                <a:latin typeface="Arial Black" panose="020B0A04020102020204" pitchFamily="34" charset="0"/>
              </a:rPr>
              <a:t>WIDGET :</a:t>
            </a:r>
            <a:endParaRPr lang="en-US" sz="1800" dirty="0">
              <a:solidFill>
                <a:srgbClr val="F95B5F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B2F9B0D-524D-EF52-E353-F532BFAA9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766" y="2003768"/>
            <a:ext cx="8509504" cy="39674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621040-52BD-2F99-B6DC-280FCEC3479C}"/>
              </a:ext>
            </a:extLst>
          </p:cNvPr>
          <p:cNvSpPr txBox="1"/>
          <p:nvPr/>
        </p:nvSpPr>
        <p:spPr>
          <a:xfrm>
            <a:off x="4853" y="372195"/>
            <a:ext cx="5078263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CSV 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F7A40-5445-C4F0-0518-E351531D1AE9}"/>
              </a:ext>
            </a:extLst>
          </p:cNvPr>
          <p:cNvSpPr txBox="1"/>
          <p:nvPr/>
        </p:nvSpPr>
        <p:spPr>
          <a:xfrm>
            <a:off x="66675" y="1038583"/>
            <a:ext cx="615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masis MT Pro Medium" panose="02040604050005020304" pitchFamily="18" charset="0"/>
              </a:rPr>
              <a:t>DATA</a:t>
            </a:r>
            <a:r>
              <a:rPr lang="en-US" dirty="0"/>
              <a:t> </a:t>
            </a:r>
            <a:r>
              <a:rPr lang="en-US" dirty="0">
                <a:latin typeface="Amasis MT Pro Medium" panose="02040604050005020304" pitchFamily="18" charset="0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226803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F5CD99-A6F9-FA87-6FDF-7349BAFA882E}"/>
              </a:ext>
            </a:extLst>
          </p:cNvPr>
          <p:cNvSpPr/>
          <p:nvPr/>
        </p:nvSpPr>
        <p:spPr>
          <a:xfrm>
            <a:off x="0" y="-27187"/>
            <a:ext cx="12192000" cy="400358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65000"/>
                  <a:lumOff val="35000"/>
                </a:schemeClr>
              </a:gs>
              <a:gs pos="22000">
                <a:schemeClr val="tx1">
                  <a:lumMod val="75000"/>
                  <a:lumOff val="25000"/>
                </a:schemeClr>
              </a:gs>
              <a:gs pos="51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FE104C-12CD-3567-3E2F-6375F3B5A036}"/>
              </a:ext>
            </a:extLst>
          </p:cNvPr>
          <p:cNvSpPr/>
          <p:nvPr/>
        </p:nvSpPr>
        <p:spPr>
          <a:xfrm>
            <a:off x="11166540" y="-23395"/>
            <a:ext cx="1025460" cy="10541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54000">
                <a:schemeClr val="tx1">
                  <a:lumMod val="95000"/>
                  <a:lumOff val="5000"/>
                </a:schemeClr>
              </a:gs>
              <a:gs pos="93000">
                <a:schemeClr val="tx1">
                  <a:lumMod val="95000"/>
                  <a:lumOff val="5000"/>
                  <a:alpha val="93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50405" y="45105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8A5F35A2-C021-90DA-4D80-3D7D775F9674}"/>
              </a:ext>
            </a:extLst>
          </p:cNvPr>
          <p:cNvSpPr/>
          <p:nvPr/>
        </p:nvSpPr>
        <p:spPr>
          <a:xfrm rot="16200000">
            <a:off x="6665883" y="1331882"/>
            <a:ext cx="3943349" cy="7108883"/>
          </a:xfrm>
          <a:prstGeom prst="rtTriangle">
            <a:avLst/>
          </a:prstGeom>
          <a:gradFill>
            <a:gsLst>
              <a:gs pos="46000">
                <a:schemeClr val="tx1">
                  <a:lumMod val="95000"/>
                  <a:lumOff val="5000"/>
                  <a:alpha val="98000"/>
                </a:schemeClr>
              </a:gs>
              <a:gs pos="52000">
                <a:schemeClr val="tx1">
                  <a:lumMod val="95000"/>
                  <a:lumOff val="5000"/>
                  <a:alpha val="96000"/>
                </a:schemeClr>
              </a:gs>
              <a:gs pos="0">
                <a:srgbClr val="FF5050">
                  <a:alpha val="1000"/>
                </a:srgbClr>
              </a:gs>
              <a:gs pos="100000">
                <a:schemeClr val="tx1">
                  <a:lumMod val="95000"/>
                  <a:lumOff val="5000"/>
                  <a:alpha val="80000"/>
                </a:schemeClr>
              </a:gs>
              <a:gs pos="5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F4A9A-2AAA-BCE2-501C-79E8E244F6EF}"/>
              </a:ext>
            </a:extLst>
          </p:cNvPr>
          <p:cNvSpPr txBox="1"/>
          <p:nvPr/>
        </p:nvSpPr>
        <p:spPr>
          <a:xfrm>
            <a:off x="66675" y="1680603"/>
            <a:ext cx="615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95B5F"/>
                </a:solidFill>
                <a:latin typeface="Arial Black" panose="020B0A04020102020204" pitchFamily="34" charset="0"/>
              </a:rPr>
              <a:t>Predictions widget :</a:t>
            </a:r>
            <a:endParaRPr lang="en-US" sz="1800" dirty="0">
              <a:solidFill>
                <a:srgbClr val="F95B5F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C10ADA9-C6FD-B99E-EBC6-06ED73E25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80" y="1043998"/>
            <a:ext cx="7495601" cy="54999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1631C1-7DD7-16B5-1338-7194BD6D1302}"/>
              </a:ext>
            </a:extLst>
          </p:cNvPr>
          <p:cNvSpPr txBox="1"/>
          <p:nvPr/>
        </p:nvSpPr>
        <p:spPr>
          <a:xfrm>
            <a:off x="4853" y="372195"/>
            <a:ext cx="5078263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CSV 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1F5A0-05DA-BE01-5276-3718E5417881}"/>
              </a:ext>
            </a:extLst>
          </p:cNvPr>
          <p:cNvSpPr txBox="1"/>
          <p:nvPr/>
        </p:nvSpPr>
        <p:spPr>
          <a:xfrm>
            <a:off x="66675" y="1038583"/>
            <a:ext cx="615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masis MT Pro Medium" panose="02040604050005020304" pitchFamily="18" charset="0"/>
              </a:rPr>
              <a:t>DATA</a:t>
            </a:r>
            <a:r>
              <a:rPr lang="en-US" dirty="0"/>
              <a:t> </a:t>
            </a:r>
            <a:r>
              <a:rPr lang="en-US" dirty="0">
                <a:latin typeface="Amasis MT Pro Medium" panose="02040604050005020304" pitchFamily="18" charset="0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1386479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F5CD99-A6F9-FA87-6FDF-7349BAFA882E}"/>
              </a:ext>
            </a:extLst>
          </p:cNvPr>
          <p:cNvSpPr/>
          <p:nvPr/>
        </p:nvSpPr>
        <p:spPr>
          <a:xfrm>
            <a:off x="0" y="-27187"/>
            <a:ext cx="12192000" cy="400358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65000"/>
                  <a:lumOff val="35000"/>
                </a:schemeClr>
              </a:gs>
              <a:gs pos="22000">
                <a:schemeClr val="tx1">
                  <a:lumMod val="75000"/>
                  <a:lumOff val="25000"/>
                </a:schemeClr>
              </a:gs>
              <a:gs pos="51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FE104C-12CD-3567-3E2F-6375F3B5A036}"/>
              </a:ext>
            </a:extLst>
          </p:cNvPr>
          <p:cNvSpPr/>
          <p:nvPr/>
        </p:nvSpPr>
        <p:spPr>
          <a:xfrm>
            <a:off x="11166540" y="-23395"/>
            <a:ext cx="1025460" cy="10541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54000">
                <a:schemeClr val="tx1">
                  <a:lumMod val="95000"/>
                  <a:lumOff val="5000"/>
                </a:schemeClr>
              </a:gs>
              <a:gs pos="93000">
                <a:schemeClr val="tx1">
                  <a:lumMod val="95000"/>
                  <a:lumOff val="5000"/>
                  <a:alpha val="93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50405" y="45105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8A5F35A2-C021-90DA-4D80-3D7D775F9674}"/>
              </a:ext>
            </a:extLst>
          </p:cNvPr>
          <p:cNvSpPr/>
          <p:nvPr/>
        </p:nvSpPr>
        <p:spPr>
          <a:xfrm rot="16200000">
            <a:off x="6665883" y="1331882"/>
            <a:ext cx="3943349" cy="7108883"/>
          </a:xfrm>
          <a:prstGeom prst="rtTriangle">
            <a:avLst/>
          </a:prstGeom>
          <a:gradFill>
            <a:gsLst>
              <a:gs pos="46000">
                <a:schemeClr val="tx1">
                  <a:lumMod val="95000"/>
                  <a:lumOff val="5000"/>
                  <a:alpha val="98000"/>
                </a:schemeClr>
              </a:gs>
              <a:gs pos="52000">
                <a:schemeClr val="tx1">
                  <a:lumMod val="95000"/>
                  <a:lumOff val="5000"/>
                  <a:alpha val="96000"/>
                </a:schemeClr>
              </a:gs>
              <a:gs pos="0">
                <a:srgbClr val="FF5050">
                  <a:alpha val="1000"/>
                </a:srgbClr>
              </a:gs>
              <a:gs pos="100000">
                <a:schemeClr val="tx1">
                  <a:lumMod val="95000"/>
                  <a:lumOff val="5000"/>
                  <a:alpha val="80000"/>
                </a:schemeClr>
              </a:gs>
              <a:gs pos="5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6EB97-3712-48B9-BBAA-234637706B3F}"/>
              </a:ext>
            </a:extLst>
          </p:cNvPr>
          <p:cNvSpPr txBox="1"/>
          <p:nvPr/>
        </p:nvSpPr>
        <p:spPr>
          <a:xfrm>
            <a:off x="83865" y="859332"/>
            <a:ext cx="228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sis MT Pro Medium" panose="02040604050005020304" pitchFamily="18" charset="0"/>
              </a:rPr>
              <a:t>DATA PREDICTION</a:t>
            </a:r>
          </a:p>
        </p:txBody>
      </p:sp>
      <p:pic>
        <p:nvPicPr>
          <p:cNvPr id="9" name="Picture 8" descr="A diagram of a model&#10;&#10;Description automatically generated">
            <a:extLst>
              <a:ext uri="{FF2B5EF4-FFF2-40B4-BE49-F238E27FC236}">
                <a16:creationId xmlns:a16="http://schemas.microsoft.com/office/drawing/2014/main" id="{FD98C911-29E2-8A49-237F-BDBBD645EAA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352" y="1750354"/>
            <a:ext cx="5370654" cy="3135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424153-0541-3963-B3C4-F1A958CEAA0A}"/>
              </a:ext>
            </a:extLst>
          </p:cNvPr>
          <p:cNvSpPr txBox="1"/>
          <p:nvPr/>
        </p:nvSpPr>
        <p:spPr>
          <a:xfrm>
            <a:off x="4853" y="372195"/>
            <a:ext cx="5078263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CSV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528DE-B570-055C-CD0A-1B12932A2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302" y="1099229"/>
            <a:ext cx="6742510" cy="50067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5746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F5CD99-A6F9-FA87-6FDF-7349BAFA882E}"/>
              </a:ext>
            </a:extLst>
          </p:cNvPr>
          <p:cNvSpPr/>
          <p:nvPr/>
        </p:nvSpPr>
        <p:spPr>
          <a:xfrm>
            <a:off x="0" y="-27187"/>
            <a:ext cx="12192000" cy="400358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65000"/>
                  <a:lumOff val="35000"/>
                </a:schemeClr>
              </a:gs>
              <a:gs pos="22000">
                <a:schemeClr val="tx1">
                  <a:lumMod val="75000"/>
                  <a:lumOff val="25000"/>
                </a:schemeClr>
              </a:gs>
              <a:gs pos="51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FE104C-12CD-3567-3E2F-6375F3B5A036}"/>
              </a:ext>
            </a:extLst>
          </p:cNvPr>
          <p:cNvSpPr/>
          <p:nvPr/>
        </p:nvSpPr>
        <p:spPr>
          <a:xfrm>
            <a:off x="11166540" y="-23395"/>
            <a:ext cx="1025460" cy="10541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54000">
                <a:schemeClr val="tx1">
                  <a:lumMod val="95000"/>
                  <a:lumOff val="5000"/>
                </a:schemeClr>
              </a:gs>
              <a:gs pos="93000">
                <a:schemeClr val="tx1">
                  <a:lumMod val="95000"/>
                  <a:lumOff val="5000"/>
                  <a:alpha val="93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50405" y="45105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8A5F35A2-C021-90DA-4D80-3D7D775F9674}"/>
              </a:ext>
            </a:extLst>
          </p:cNvPr>
          <p:cNvSpPr/>
          <p:nvPr/>
        </p:nvSpPr>
        <p:spPr>
          <a:xfrm rot="16200000">
            <a:off x="6665883" y="1331882"/>
            <a:ext cx="3943349" cy="7108883"/>
          </a:xfrm>
          <a:prstGeom prst="rtTriangle">
            <a:avLst/>
          </a:prstGeom>
          <a:gradFill>
            <a:gsLst>
              <a:gs pos="46000">
                <a:schemeClr val="tx1">
                  <a:lumMod val="95000"/>
                  <a:lumOff val="5000"/>
                  <a:alpha val="98000"/>
                </a:schemeClr>
              </a:gs>
              <a:gs pos="52000">
                <a:schemeClr val="tx1">
                  <a:lumMod val="95000"/>
                  <a:lumOff val="5000"/>
                  <a:alpha val="96000"/>
                </a:schemeClr>
              </a:gs>
              <a:gs pos="0">
                <a:srgbClr val="FF5050">
                  <a:alpha val="1000"/>
                </a:srgbClr>
              </a:gs>
              <a:gs pos="100000">
                <a:schemeClr val="tx1">
                  <a:lumMod val="95000"/>
                  <a:lumOff val="5000"/>
                  <a:alpha val="80000"/>
                </a:schemeClr>
              </a:gs>
              <a:gs pos="5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606B1-09EC-9A72-8049-4A68520BB79E}"/>
              </a:ext>
            </a:extLst>
          </p:cNvPr>
          <p:cNvSpPr txBox="1"/>
          <p:nvPr/>
        </p:nvSpPr>
        <p:spPr>
          <a:xfrm>
            <a:off x="66675" y="915441"/>
            <a:ext cx="615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masis MT Pro Medium" panose="02040604050005020304" pitchFamily="18" charset="0"/>
              </a:rPr>
              <a:t>Image classification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3D9F72C-7226-D41A-3031-FDDBD6C94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307" y="3826249"/>
            <a:ext cx="4762500" cy="2400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AA52D-BB0A-6C9F-7AA5-07F2C0393F85}"/>
              </a:ext>
            </a:extLst>
          </p:cNvPr>
          <p:cNvSpPr txBox="1"/>
          <p:nvPr/>
        </p:nvSpPr>
        <p:spPr>
          <a:xfrm>
            <a:off x="4853" y="372195"/>
            <a:ext cx="5078263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IMAGE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8E5B25-73AE-A533-7C74-293B1999C76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1294796"/>
            <a:ext cx="7864974" cy="418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7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F5CD99-A6F9-FA87-6FDF-7349BAFA882E}"/>
              </a:ext>
            </a:extLst>
          </p:cNvPr>
          <p:cNvSpPr/>
          <p:nvPr/>
        </p:nvSpPr>
        <p:spPr>
          <a:xfrm>
            <a:off x="0" y="-27187"/>
            <a:ext cx="12192000" cy="400358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65000"/>
                  <a:lumOff val="35000"/>
                </a:schemeClr>
              </a:gs>
              <a:gs pos="22000">
                <a:schemeClr val="tx1">
                  <a:lumMod val="75000"/>
                  <a:lumOff val="25000"/>
                </a:schemeClr>
              </a:gs>
              <a:gs pos="51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FE104C-12CD-3567-3E2F-6375F3B5A036}"/>
              </a:ext>
            </a:extLst>
          </p:cNvPr>
          <p:cNvSpPr/>
          <p:nvPr/>
        </p:nvSpPr>
        <p:spPr>
          <a:xfrm>
            <a:off x="11166540" y="-23395"/>
            <a:ext cx="1025460" cy="10541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54000">
                <a:schemeClr val="tx1">
                  <a:lumMod val="95000"/>
                  <a:lumOff val="5000"/>
                </a:schemeClr>
              </a:gs>
              <a:gs pos="93000">
                <a:schemeClr val="tx1">
                  <a:lumMod val="95000"/>
                  <a:lumOff val="5000"/>
                  <a:alpha val="93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50405" y="45105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8A5F35A2-C021-90DA-4D80-3D7D775F9674}"/>
              </a:ext>
            </a:extLst>
          </p:cNvPr>
          <p:cNvSpPr/>
          <p:nvPr/>
        </p:nvSpPr>
        <p:spPr>
          <a:xfrm rot="16200000">
            <a:off x="6665883" y="1331882"/>
            <a:ext cx="3943349" cy="7108883"/>
          </a:xfrm>
          <a:prstGeom prst="rtTriangle">
            <a:avLst/>
          </a:prstGeom>
          <a:gradFill>
            <a:gsLst>
              <a:gs pos="46000">
                <a:schemeClr val="tx1">
                  <a:lumMod val="95000"/>
                  <a:lumOff val="5000"/>
                  <a:alpha val="98000"/>
                </a:schemeClr>
              </a:gs>
              <a:gs pos="52000">
                <a:schemeClr val="tx1">
                  <a:lumMod val="95000"/>
                  <a:lumOff val="5000"/>
                  <a:alpha val="96000"/>
                </a:schemeClr>
              </a:gs>
              <a:gs pos="0">
                <a:srgbClr val="FF5050">
                  <a:alpha val="1000"/>
                </a:srgbClr>
              </a:gs>
              <a:gs pos="100000">
                <a:schemeClr val="tx1">
                  <a:lumMod val="95000"/>
                  <a:lumOff val="5000"/>
                  <a:alpha val="80000"/>
                </a:schemeClr>
              </a:gs>
              <a:gs pos="5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2728E5-73FA-061E-E7B1-B4DB9261C340}"/>
              </a:ext>
            </a:extLst>
          </p:cNvPr>
          <p:cNvSpPr txBox="1"/>
          <p:nvPr/>
        </p:nvSpPr>
        <p:spPr>
          <a:xfrm>
            <a:off x="66675" y="915441"/>
            <a:ext cx="615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masis MT Pro Medium" panose="02040604050005020304" pitchFamily="18" charset="0"/>
              </a:rPr>
              <a:t>Image Prediction</a:t>
            </a:r>
          </a:p>
        </p:txBody>
      </p:sp>
      <p:pic>
        <p:nvPicPr>
          <p:cNvPr id="10" name="Picture 9" descr="A diagram of a product&#10;&#10;Description automatically generated">
            <a:extLst>
              <a:ext uri="{FF2B5EF4-FFF2-40B4-BE49-F238E27FC236}">
                <a16:creationId xmlns:a16="http://schemas.microsoft.com/office/drawing/2014/main" id="{1F3D5A19-36CC-97BC-3A1F-78B3F6FBBB1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5" y="2407662"/>
            <a:ext cx="5509658" cy="2659009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09E3D7DB-AF03-016D-407A-54027F9D3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18" y="3753358"/>
            <a:ext cx="4810125" cy="239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6D5001-0597-C7F8-F467-94E91D2D49D7}"/>
              </a:ext>
            </a:extLst>
          </p:cNvPr>
          <p:cNvSpPr txBox="1"/>
          <p:nvPr/>
        </p:nvSpPr>
        <p:spPr>
          <a:xfrm>
            <a:off x="4853" y="372195"/>
            <a:ext cx="5078263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27909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F5CD99-A6F9-FA87-6FDF-7349BAFA882E}"/>
              </a:ext>
            </a:extLst>
          </p:cNvPr>
          <p:cNvSpPr/>
          <p:nvPr/>
        </p:nvSpPr>
        <p:spPr>
          <a:xfrm>
            <a:off x="0" y="-27187"/>
            <a:ext cx="12192000" cy="400358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65000"/>
                  <a:lumOff val="35000"/>
                </a:schemeClr>
              </a:gs>
              <a:gs pos="22000">
                <a:schemeClr val="tx1">
                  <a:lumMod val="75000"/>
                  <a:lumOff val="25000"/>
                </a:schemeClr>
              </a:gs>
              <a:gs pos="51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FE104C-12CD-3567-3E2F-6375F3B5A036}"/>
              </a:ext>
            </a:extLst>
          </p:cNvPr>
          <p:cNvSpPr/>
          <p:nvPr/>
        </p:nvSpPr>
        <p:spPr>
          <a:xfrm>
            <a:off x="11166540" y="-23395"/>
            <a:ext cx="1025460" cy="10541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54000">
                <a:schemeClr val="tx1">
                  <a:lumMod val="95000"/>
                  <a:lumOff val="5000"/>
                </a:schemeClr>
              </a:gs>
              <a:gs pos="93000">
                <a:schemeClr val="tx1">
                  <a:lumMod val="95000"/>
                  <a:lumOff val="5000"/>
                  <a:alpha val="93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50405" y="45105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8A5F35A2-C021-90DA-4D80-3D7D775F9674}"/>
              </a:ext>
            </a:extLst>
          </p:cNvPr>
          <p:cNvSpPr/>
          <p:nvPr/>
        </p:nvSpPr>
        <p:spPr>
          <a:xfrm rot="16200000">
            <a:off x="6665883" y="1331882"/>
            <a:ext cx="3943349" cy="7108883"/>
          </a:xfrm>
          <a:prstGeom prst="rtTriangle">
            <a:avLst/>
          </a:prstGeom>
          <a:gradFill>
            <a:gsLst>
              <a:gs pos="46000">
                <a:schemeClr val="tx1">
                  <a:lumMod val="95000"/>
                  <a:lumOff val="5000"/>
                  <a:alpha val="98000"/>
                </a:schemeClr>
              </a:gs>
              <a:gs pos="52000">
                <a:schemeClr val="tx1">
                  <a:lumMod val="95000"/>
                  <a:lumOff val="5000"/>
                  <a:alpha val="96000"/>
                </a:schemeClr>
              </a:gs>
              <a:gs pos="0">
                <a:srgbClr val="FF5050">
                  <a:alpha val="1000"/>
                </a:srgbClr>
              </a:gs>
              <a:gs pos="100000">
                <a:schemeClr val="tx1">
                  <a:lumMod val="95000"/>
                  <a:lumOff val="5000"/>
                  <a:alpha val="80000"/>
                </a:schemeClr>
              </a:gs>
              <a:gs pos="5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B90F69-87C2-C74F-11B5-0886A3688C30}"/>
              </a:ext>
            </a:extLst>
          </p:cNvPr>
          <p:cNvSpPr txBox="1"/>
          <p:nvPr/>
        </p:nvSpPr>
        <p:spPr>
          <a:xfrm>
            <a:off x="66675" y="915441"/>
            <a:ext cx="615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masis MT Pro Medium" panose="02040604050005020304" pitchFamily="18" charset="0"/>
              </a:rPr>
              <a:t>Image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7FF7D2-0C86-3306-E388-4421EEB1B18B}"/>
              </a:ext>
            </a:extLst>
          </p:cNvPr>
          <p:cNvSpPr txBox="1"/>
          <p:nvPr/>
        </p:nvSpPr>
        <p:spPr>
          <a:xfrm>
            <a:off x="66675" y="1680603"/>
            <a:ext cx="615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95B5F"/>
                </a:solidFill>
                <a:latin typeface="Arial Black" panose="020B0A04020102020204" pitchFamily="34" charset="0"/>
              </a:rPr>
              <a:t>IMAGE GRID WIDGET :</a:t>
            </a:r>
            <a:endParaRPr lang="en-US" sz="1800" dirty="0">
              <a:solidFill>
                <a:srgbClr val="F95B5F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C2ADB62-4268-FADF-8316-B61EBFA0F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64" y="1099229"/>
            <a:ext cx="9066171" cy="51436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1EACAC-A68F-BDC8-4E78-9B8755C50D45}"/>
              </a:ext>
            </a:extLst>
          </p:cNvPr>
          <p:cNvSpPr txBox="1"/>
          <p:nvPr/>
        </p:nvSpPr>
        <p:spPr>
          <a:xfrm>
            <a:off x="4853" y="372195"/>
            <a:ext cx="5078263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105703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F5CD99-A6F9-FA87-6FDF-7349BAFA882E}"/>
              </a:ext>
            </a:extLst>
          </p:cNvPr>
          <p:cNvSpPr/>
          <p:nvPr/>
        </p:nvSpPr>
        <p:spPr>
          <a:xfrm>
            <a:off x="0" y="-27187"/>
            <a:ext cx="12192000" cy="400358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65000"/>
                  <a:lumOff val="35000"/>
                </a:schemeClr>
              </a:gs>
              <a:gs pos="22000">
                <a:schemeClr val="tx1">
                  <a:lumMod val="75000"/>
                  <a:lumOff val="25000"/>
                </a:schemeClr>
              </a:gs>
              <a:gs pos="51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FE104C-12CD-3567-3E2F-6375F3B5A036}"/>
              </a:ext>
            </a:extLst>
          </p:cNvPr>
          <p:cNvSpPr/>
          <p:nvPr/>
        </p:nvSpPr>
        <p:spPr>
          <a:xfrm>
            <a:off x="11166540" y="-23395"/>
            <a:ext cx="1025460" cy="10541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54000">
                <a:schemeClr val="tx1">
                  <a:lumMod val="95000"/>
                  <a:lumOff val="5000"/>
                </a:schemeClr>
              </a:gs>
              <a:gs pos="93000">
                <a:schemeClr val="tx1">
                  <a:lumMod val="95000"/>
                  <a:lumOff val="5000"/>
                  <a:alpha val="93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50405" y="45105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8A5F35A2-C021-90DA-4D80-3D7D775F9674}"/>
              </a:ext>
            </a:extLst>
          </p:cNvPr>
          <p:cNvSpPr/>
          <p:nvPr/>
        </p:nvSpPr>
        <p:spPr>
          <a:xfrm rot="16200000">
            <a:off x="6665883" y="1331882"/>
            <a:ext cx="3943349" cy="7108883"/>
          </a:xfrm>
          <a:prstGeom prst="rtTriangle">
            <a:avLst/>
          </a:prstGeom>
          <a:gradFill>
            <a:gsLst>
              <a:gs pos="46000">
                <a:schemeClr val="tx1">
                  <a:lumMod val="95000"/>
                  <a:lumOff val="5000"/>
                  <a:alpha val="98000"/>
                </a:schemeClr>
              </a:gs>
              <a:gs pos="52000">
                <a:schemeClr val="tx1">
                  <a:lumMod val="95000"/>
                  <a:lumOff val="5000"/>
                  <a:alpha val="96000"/>
                </a:schemeClr>
              </a:gs>
              <a:gs pos="0">
                <a:srgbClr val="FF5050">
                  <a:alpha val="1000"/>
                </a:srgbClr>
              </a:gs>
              <a:gs pos="100000">
                <a:schemeClr val="tx1">
                  <a:lumMod val="95000"/>
                  <a:lumOff val="5000"/>
                  <a:alpha val="80000"/>
                </a:schemeClr>
              </a:gs>
              <a:gs pos="5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C13111-A8E9-EBBC-DE4D-DB3BAF0142E2}"/>
              </a:ext>
            </a:extLst>
          </p:cNvPr>
          <p:cNvSpPr txBox="1"/>
          <p:nvPr/>
        </p:nvSpPr>
        <p:spPr>
          <a:xfrm>
            <a:off x="193468" y="709261"/>
            <a:ext cx="8117614" cy="193899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THANK YOU </a:t>
            </a:r>
            <a:r>
              <a:rPr lang="en-US" sz="6000" dirty="0">
                <a:solidFill>
                  <a:srgbClr val="F95B5F"/>
                </a:solidFill>
                <a:latin typeface="Arial Black" panose="020B0A04020102020204" pitchFamily="34" charset="0"/>
              </a:rPr>
              <a:t>FOR YOUR ATTENTION </a:t>
            </a:r>
          </a:p>
        </p:txBody>
      </p:sp>
      <p:pic>
        <p:nvPicPr>
          <p:cNvPr id="10" name="Picture 9" descr="A cartoon of a robot&#10;&#10;Description automatically generated">
            <a:extLst>
              <a:ext uri="{FF2B5EF4-FFF2-40B4-BE49-F238E27FC236}">
                <a16:creationId xmlns:a16="http://schemas.microsoft.com/office/drawing/2014/main" id="{933B58A5-BBE1-D716-C6FB-5AC10CD79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22" y="2080788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9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B4D1D1EE-2C56-1E87-3BEE-F383A94C7D0A}"/>
              </a:ext>
            </a:extLst>
          </p:cNvPr>
          <p:cNvSpPr/>
          <p:nvPr/>
        </p:nvSpPr>
        <p:spPr>
          <a:xfrm rot="16200000">
            <a:off x="8301037" y="2957511"/>
            <a:ext cx="2381249" cy="5400675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50405" y="45105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D58074-8600-9AD6-B538-736DBBFD87F6}"/>
              </a:ext>
            </a:extLst>
          </p:cNvPr>
          <p:cNvSpPr txBox="1"/>
          <p:nvPr/>
        </p:nvSpPr>
        <p:spPr>
          <a:xfrm>
            <a:off x="9344025" y="1265382"/>
            <a:ext cx="2764110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722BEF-611D-8015-8FD2-6C00CA9B35AA}"/>
              </a:ext>
            </a:extLst>
          </p:cNvPr>
          <p:cNvSpPr/>
          <p:nvPr/>
        </p:nvSpPr>
        <p:spPr>
          <a:xfrm>
            <a:off x="0" y="-9525"/>
            <a:ext cx="909637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7B4E7C0-5791-AE7E-CB95-F8117C166558}"/>
              </a:ext>
            </a:extLst>
          </p:cNvPr>
          <p:cNvSpPr/>
          <p:nvPr/>
        </p:nvSpPr>
        <p:spPr>
          <a:xfrm>
            <a:off x="8582025" y="4324349"/>
            <a:ext cx="1028700" cy="89534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17EEC-9B44-28B4-BE12-479837E7778A}"/>
              </a:ext>
            </a:extLst>
          </p:cNvPr>
          <p:cNvSpPr/>
          <p:nvPr/>
        </p:nvSpPr>
        <p:spPr>
          <a:xfrm>
            <a:off x="0" y="-9526"/>
            <a:ext cx="269557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20D73BC-4A5F-0339-50F3-D2B034EDBA1E}"/>
              </a:ext>
            </a:extLst>
          </p:cNvPr>
          <p:cNvSpPr/>
          <p:nvPr/>
        </p:nvSpPr>
        <p:spPr>
          <a:xfrm>
            <a:off x="2253333" y="3267076"/>
            <a:ext cx="882663" cy="89534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05FE3-7DEB-30C0-E3B5-BDC3147BE0BE}"/>
              </a:ext>
            </a:extLst>
          </p:cNvPr>
          <p:cNvSpPr/>
          <p:nvPr/>
        </p:nvSpPr>
        <p:spPr>
          <a:xfrm>
            <a:off x="9528" y="-19051"/>
            <a:ext cx="2016805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CA81FAB-8A8A-FD63-ACC9-4DE8A9572FB2}"/>
              </a:ext>
            </a:extLst>
          </p:cNvPr>
          <p:cNvSpPr/>
          <p:nvPr/>
        </p:nvSpPr>
        <p:spPr>
          <a:xfrm>
            <a:off x="1580220" y="2227803"/>
            <a:ext cx="882663" cy="89534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765725-CF67-9BA7-1445-F73D16D5AA13}"/>
              </a:ext>
            </a:extLst>
          </p:cNvPr>
          <p:cNvSpPr/>
          <p:nvPr/>
        </p:nvSpPr>
        <p:spPr>
          <a:xfrm>
            <a:off x="-25831" y="-19051"/>
            <a:ext cx="1333025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456D8F6-45A8-3D44-155F-0EC27D84AF29}"/>
              </a:ext>
            </a:extLst>
          </p:cNvPr>
          <p:cNvSpPr/>
          <p:nvPr/>
        </p:nvSpPr>
        <p:spPr>
          <a:xfrm>
            <a:off x="883764" y="1180053"/>
            <a:ext cx="882663" cy="89534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D582CE-B037-0FD1-FB09-3F0A352B27BE}"/>
              </a:ext>
            </a:extLst>
          </p:cNvPr>
          <p:cNvSpPr/>
          <p:nvPr/>
        </p:nvSpPr>
        <p:spPr>
          <a:xfrm>
            <a:off x="-16304" y="-19051"/>
            <a:ext cx="56669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62A5BB8-B483-E114-EBE7-07A5369079BD}"/>
              </a:ext>
            </a:extLst>
          </p:cNvPr>
          <p:cNvSpPr/>
          <p:nvPr/>
        </p:nvSpPr>
        <p:spPr>
          <a:xfrm>
            <a:off x="118143" y="-19052"/>
            <a:ext cx="882663" cy="8953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7B419D-EF6C-27F9-665F-DC843BBF0146}"/>
              </a:ext>
            </a:extLst>
          </p:cNvPr>
          <p:cNvSpPr txBox="1"/>
          <p:nvPr/>
        </p:nvSpPr>
        <p:spPr>
          <a:xfrm>
            <a:off x="2659856" y="3429000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EE78CA-BEB9-0DB4-6EB3-B66BBDDCC22A}"/>
              </a:ext>
            </a:extLst>
          </p:cNvPr>
          <p:cNvSpPr txBox="1"/>
          <p:nvPr/>
        </p:nvSpPr>
        <p:spPr>
          <a:xfrm>
            <a:off x="9096375" y="4479635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0A9378-800C-0C35-9FD2-078253E60B57}"/>
              </a:ext>
            </a:extLst>
          </p:cNvPr>
          <p:cNvSpPr txBox="1"/>
          <p:nvPr/>
        </p:nvSpPr>
        <p:spPr>
          <a:xfrm>
            <a:off x="1976436" y="2383089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B46A90-37A7-CBE0-585E-360E8509A0E0}"/>
              </a:ext>
            </a:extLst>
          </p:cNvPr>
          <p:cNvSpPr txBox="1"/>
          <p:nvPr/>
        </p:nvSpPr>
        <p:spPr>
          <a:xfrm>
            <a:off x="1252537" y="1335339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822F5D-8BF0-5E4C-A46C-06E1EB6E05E7}"/>
              </a:ext>
            </a:extLst>
          </p:cNvPr>
          <p:cNvSpPr txBox="1"/>
          <p:nvPr/>
        </p:nvSpPr>
        <p:spPr>
          <a:xfrm>
            <a:off x="481012" y="136234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D2A971-B305-97DB-D5BB-37D46728A464}"/>
              </a:ext>
            </a:extLst>
          </p:cNvPr>
          <p:cNvSpPr txBox="1"/>
          <p:nvPr/>
        </p:nvSpPr>
        <p:spPr>
          <a:xfrm>
            <a:off x="4873068" y="136234"/>
            <a:ext cx="2045814" cy="31547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99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  <a:reflection blurRad="6350" stA="60000" endA="900" endPos="60000" dist="29997" dir="5400000" sy="-100000" algn="bl" rotWithShape="0"/>
                </a:effectLst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0CD434-9569-F932-F647-D2C40732B40A}"/>
              </a:ext>
            </a:extLst>
          </p:cNvPr>
          <p:cNvSpPr txBox="1"/>
          <p:nvPr/>
        </p:nvSpPr>
        <p:spPr>
          <a:xfrm>
            <a:off x="4491037" y="5410527"/>
            <a:ext cx="2809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12444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B4D1D1EE-2C56-1E87-3BEE-F383A94C7D0A}"/>
              </a:ext>
            </a:extLst>
          </p:cNvPr>
          <p:cNvSpPr/>
          <p:nvPr/>
        </p:nvSpPr>
        <p:spPr>
          <a:xfrm rot="16200000">
            <a:off x="8301037" y="2957511"/>
            <a:ext cx="2381249" cy="5400675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50405" y="45105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D58074-8600-9AD6-B538-736DBBFD87F6}"/>
              </a:ext>
            </a:extLst>
          </p:cNvPr>
          <p:cNvSpPr txBox="1"/>
          <p:nvPr/>
        </p:nvSpPr>
        <p:spPr>
          <a:xfrm>
            <a:off x="9344025" y="1265382"/>
            <a:ext cx="2764110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722BEF-611D-8015-8FD2-6C00CA9B35AA}"/>
              </a:ext>
            </a:extLst>
          </p:cNvPr>
          <p:cNvSpPr/>
          <p:nvPr/>
        </p:nvSpPr>
        <p:spPr>
          <a:xfrm>
            <a:off x="0" y="-9525"/>
            <a:ext cx="909637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7B4E7C0-5791-AE7E-CB95-F8117C166558}"/>
              </a:ext>
            </a:extLst>
          </p:cNvPr>
          <p:cNvSpPr/>
          <p:nvPr/>
        </p:nvSpPr>
        <p:spPr>
          <a:xfrm>
            <a:off x="8582025" y="4324349"/>
            <a:ext cx="1028700" cy="89534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17EEC-9B44-28B4-BE12-479837E7778A}"/>
              </a:ext>
            </a:extLst>
          </p:cNvPr>
          <p:cNvSpPr/>
          <p:nvPr/>
        </p:nvSpPr>
        <p:spPr>
          <a:xfrm>
            <a:off x="0" y="-9526"/>
            <a:ext cx="838438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20D73BC-4A5F-0339-50F3-D2B034EDBA1E}"/>
              </a:ext>
            </a:extLst>
          </p:cNvPr>
          <p:cNvSpPr/>
          <p:nvPr/>
        </p:nvSpPr>
        <p:spPr>
          <a:xfrm>
            <a:off x="7949283" y="3267076"/>
            <a:ext cx="882663" cy="89534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05FE3-7DEB-30C0-E3B5-BDC3147BE0BE}"/>
              </a:ext>
            </a:extLst>
          </p:cNvPr>
          <p:cNvSpPr/>
          <p:nvPr/>
        </p:nvSpPr>
        <p:spPr>
          <a:xfrm>
            <a:off x="9528" y="-19051"/>
            <a:ext cx="2016805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CA81FAB-8A8A-FD63-ACC9-4DE8A9572FB2}"/>
              </a:ext>
            </a:extLst>
          </p:cNvPr>
          <p:cNvSpPr/>
          <p:nvPr/>
        </p:nvSpPr>
        <p:spPr>
          <a:xfrm>
            <a:off x="1580220" y="2227803"/>
            <a:ext cx="882663" cy="89534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765725-CF67-9BA7-1445-F73D16D5AA13}"/>
              </a:ext>
            </a:extLst>
          </p:cNvPr>
          <p:cNvSpPr/>
          <p:nvPr/>
        </p:nvSpPr>
        <p:spPr>
          <a:xfrm>
            <a:off x="-25831" y="-19051"/>
            <a:ext cx="1333025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456D8F6-45A8-3D44-155F-0EC27D84AF29}"/>
              </a:ext>
            </a:extLst>
          </p:cNvPr>
          <p:cNvSpPr/>
          <p:nvPr/>
        </p:nvSpPr>
        <p:spPr>
          <a:xfrm>
            <a:off x="883764" y="1180053"/>
            <a:ext cx="882663" cy="89534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D582CE-B037-0FD1-FB09-3F0A352B27BE}"/>
              </a:ext>
            </a:extLst>
          </p:cNvPr>
          <p:cNvSpPr/>
          <p:nvPr/>
        </p:nvSpPr>
        <p:spPr>
          <a:xfrm>
            <a:off x="-16304" y="-19051"/>
            <a:ext cx="56669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62A5BB8-B483-E114-EBE7-07A5369079BD}"/>
              </a:ext>
            </a:extLst>
          </p:cNvPr>
          <p:cNvSpPr/>
          <p:nvPr/>
        </p:nvSpPr>
        <p:spPr>
          <a:xfrm>
            <a:off x="118143" y="-19052"/>
            <a:ext cx="882663" cy="8953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7B419D-EF6C-27F9-665F-DC843BBF0146}"/>
              </a:ext>
            </a:extLst>
          </p:cNvPr>
          <p:cNvSpPr txBox="1"/>
          <p:nvPr/>
        </p:nvSpPr>
        <p:spPr>
          <a:xfrm>
            <a:off x="8355806" y="3429000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EE78CA-BEB9-0DB4-6EB3-B66BBDDCC22A}"/>
              </a:ext>
            </a:extLst>
          </p:cNvPr>
          <p:cNvSpPr txBox="1"/>
          <p:nvPr/>
        </p:nvSpPr>
        <p:spPr>
          <a:xfrm>
            <a:off x="9096375" y="4479635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0A9378-800C-0C35-9FD2-078253E60B57}"/>
              </a:ext>
            </a:extLst>
          </p:cNvPr>
          <p:cNvSpPr txBox="1"/>
          <p:nvPr/>
        </p:nvSpPr>
        <p:spPr>
          <a:xfrm>
            <a:off x="1976436" y="2383089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B46A90-37A7-CBE0-585E-360E8509A0E0}"/>
              </a:ext>
            </a:extLst>
          </p:cNvPr>
          <p:cNvSpPr txBox="1"/>
          <p:nvPr/>
        </p:nvSpPr>
        <p:spPr>
          <a:xfrm>
            <a:off x="1252537" y="1335339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822F5D-8BF0-5E4C-A46C-06E1EB6E05E7}"/>
              </a:ext>
            </a:extLst>
          </p:cNvPr>
          <p:cNvSpPr txBox="1"/>
          <p:nvPr/>
        </p:nvSpPr>
        <p:spPr>
          <a:xfrm>
            <a:off x="481012" y="136234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D2A971-B305-97DB-D5BB-37D46728A464}"/>
              </a:ext>
            </a:extLst>
          </p:cNvPr>
          <p:cNvSpPr txBox="1"/>
          <p:nvPr/>
        </p:nvSpPr>
        <p:spPr>
          <a:xfrm>
            <a:off x="3233064" y="136177"/>
            <a:ext cx="3785149" cy="31547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99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  <a:reflection blurRad="6350" stA="60000" endA="900" endPos="60000" dist="29997" dir="5400000" sy="-100000" algn="bl" rotWithShape="0"/>
                </a:effectLst>
                <a:latin typeface="Arial Black" panose="020B0A04020102020204" pitchFamily="34" charset="0"/>
              </a:rPr>
              <a:t>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0CD434-9569-F932-F647-D2C40732B40A}"/>
              </a:ext>
            </a:extLst>
          </p:cNvPr>
          <p:cNvSpPr txBox="1"/>
          <p:nvPr/>
        </p:nvSpPr>
        <p:spPr>
          <a:xfrm>
            <a:off x="3720700" y="5377187"/>
            <a:ext cx="2809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3223903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B4D1D1EE-2C56-1E87-3BEE-F383A94C7D0A}"/>
              </a:ext>
            </a:extLst>
          </p:cNvPr>
          <p:cNvSpPr/>
          <p:nvPr/>
        </p:nvSpPr>
        <p:spPr>
          <a:xfrm rot="16200000">
            <a:off x="8301037" y="2957511"/>
            <a:ext cx="2381249" cy="5400675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50405" y="45105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D58074-8600-9AD6-B538-736DBBFD87F6}"/>
              </a:ext>
            </a:extLst>
          </p:cNvPr>
          <p:cNvSpPr txBox="1"/>
          <p:nvPr/>
        </p:nvSpPr>
        <p:spPr>
          <a:xfrm>
            <a:off x="9344025" y="1265382"/>
            <a:ext cx="2764110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722BEF-611D-8015-8FD2-6C00CA9B35AA}"/>
              </a:ext>
            </a:extLst>
          </p:cNvPr>
          <p:cNvSpPr/>
          <p:nvPr/>
        </p:nvSpPr>
        <p:spPr>
          <a:xfrm>
            <a:off x="0" y="-9525"/>
            <a:ext cx="909637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7B4E7C0-5791-AE7E-CB95-F8117C166558}"/>
              </a:ext>
            </a:extLst>
          </p:cNvPr>
          <p:cNvSpPr/>
          <p:nvPr/>
        </p:nvSpPr>
        <p:spPr>
          <a:xfrm>
            <a:off x="8582025" y="4324349"/>
            <a:ext cx="1028700" cy="89534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17EEC-9B44-28B4-BE12-479837E7778A}"/>
              </a:ext>
            </a:extLst>
          </p:cNvPr>
          <p:cNvSpPr/>
          <p:nvPr/>
        </p:nvSpPr>
        <p:spPr>
          <a:xfrm>
            <a:off x="0" y="-9526"/>
            <a:ext cx="838438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20D73BC-4A5F-0339-50F3-D2B034EDBA1E}"/>
              </a:ext>
            </a:extLst>
          </p:cNvPr>
          <p:cNvSpPr/>
          <p:nvPr/>
        </p:nvSpPr>
        <p:spPr>
          <a:xfrm>
            <a:off x="7949283" y="3267076"/>
            <a:ext cx="882663" cy="89534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05FE3-7DEB-30C0-E3B5-BDC3147BE0BE}"/>
              </a:ext>
            </a:extLst>
          </p:cNvPr>
          <p:cNvSpPr/>
          <p:nvPr/>
        </p:nvSpPr>
        <p:spPr>
          <a:xfrm>
            <a:off x="9528" y="-19051"/>
            <a:ext cx="7538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CA81FAB-8A8A-FD63-ACC9-4DE8A9572FB2}"/>
              </a:ext>
            </a:extLst>
          </p:cNvPr>
          <p:cNvSpPr/>
          <p:nvPr/>
        </p:nvSpPr>
        <p:spPr>
          <a:xfrm>
            <a:off x="7104720" y="2227803"/>
            <a:ext cx="882663" cy="89534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765725-CF67-9BA7-1445-F73D16D5AA13}"/>
              </a:ext>
            </a:extLst>
          </p:cNvPr>
          <p:cNvSpPr/>
          <p:nvPr/>
        </p:nvSpPr>
        <p:spPr>
          <a:xfrm>
            <a:off x="-25831" y="-19051"/>
            <a:ext cx="1333025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456D8F6-45A8-3D44-155F-0EC27D84AF29}"/>
              </a:ext>
            </a:extLst>
          </p:cNvPr>
          <p:cNvSpPr/>
          <p:nvPr/>
        </p:nvSpPr>
        <p:spPr>
          <a:xfrm>
            <a:off x="883764" y="1180053"/>
            <a:ext cx="882663" cy="89534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D582CE-B037-0FD1-FB09-3F0A352B27BE}"/>
              </a:ext>
            </a:extLst>
          </p:cNvPr>
          <p:cNvSpPr/>
          <p:nvPr/>
        </p:nvSpPr>
        <p:spPr>
          <a:xfrm>
            <a:off x="-16304" y="-19051"/>
            <a:ext cx="56669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62A5BB8-B483-E114-EBE7-07A5369079BD}"/>
              </a:ext>
            </a:extLst>
          </p:cNvPr>
          <p:cNvSpPr/>
          <p:nvPr/>
        </p:nvSpPr>
        <p:spPr>
          <a:xfrm>
            <a:off x="118143" y="-19052"/>
            <a:ext cx="882663" cy="8953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7B419D-EF6C-27F9-665F-DC843BBF0146}"/>
              </a:ext>
            </a:extLst>
          </p:cNvPr>
          <p:cNvSpPr txBox="1"/>
          <p:nvPr/>
        </p:nvSpPr>
        <p:spPr>
          <a:xfrm>
            <a:off x="8355806" y="3429000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EE78CA-BEB9-0DB4-6EB3-B66BBDDCC22A}"/>
              </a:ext>
            </a:extLst>
          </p:cNvPr>
          <p:cNvSpPr txBox="1"/>
          <p:nvPr/>
        </p:nvSpPr>
        <p:spPr>
          <a:xfrm>
            <a:off x="9096375" y="4479635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0A9378-800C-0C35-9FD2-078253E60B57}"/>
              </a:ext>
            </a:extLst>
          </p:cNvPr>
          <p:cNvSpPr txBox="1"/>
          <p:nvPr/>
        </p:nvSpPr>
        <p:spPr>
          <a:xfrm>
            <a:off x="7500936" y="2383089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B46A90-37A7-CBE0-585E-360E8509A0E0}"/>
              </a:ext>
            </a:extLst>
          </p:cNvPr>
          <p:cNvSpPr txBox="1"/>
          <p:nvPr/>
        </p:nvSpPr>
        <p:spPr>
          <a:xfrm>
            <a:off x="1252537" y="1335339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822F5D-8BF0-5E4C-A46C-06E1EB6E05E7}"/>
              </a:ext>
            </a:extLst>
          </p:cNvPr>
          <p:cNvSpPr txBox="1"/>
          <p:nvPr/>
        </p:nvSpPr>
        <p:spPr>
          <a:xfrm>
            <a:off x="481012" y="136234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D2A971-B305-97DB-D5BB-37D46728A464}"/>
              </a:ext>
            </a:extLst>
          </p:cNvPr>
          <p:cNvSpPr txBox="1"/>
          <p:nvPr/>
        </p:nvSpPr>
        <p:spPr>
          <a:xfrm>
            <a:off x="2628900" y="247643"/>
            <a:ext cx="4540321" cy="31547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99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  <a:reflection blurRad="6350" stA="60000" endA="900" endPos="60000" dist="29997" dir="5400000" sy="-100000" algn="bl" rotWithShape="0"/>
                </a:effectLst>
                <a:latin typeface="Arial Black" panose="020B0A04020102020204" pitchFamily="34" charset="0"/>
              </a:rPr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0CD434-9569-F932-F647-D2C40732B40A}"/>
              </a:ext>
            </a:extLst>
          </p:cNvPr>
          <p:cNvSpPr txBox="1"/>
          <p:nvPr/>
        </p:nvSpPr>
        <p:spPr>
          <a:xfrm>
            <a:off x="2295525" y="5429577"/>
            <a:ext cx="4154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Dataset Attributes</a:t>
            </a:r>
          </a:p>
        </p:txBody>
      </p:sp>
    </p:spTree>
    <p:extLst>
      <p:ext uri="{BB962C8B-B14F-4D97-AF65-F5344CB8AC3E}">
        <p14:creationId xmlns:p14="http://schemas.microsoft.com/office/powerpoint/2010/main" val="2128969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B4D1D1EE-2C56-1E87-3BEE-F383A94C7D0A}"/>
              </a:ext>
            </a:extLst>
          </p:cNvPr>
          <p:cNvSpPr/>
          <p:nvPr/>
        </p:nvSpPr>
        <p:spPr>
          <a:xfrm rot="16200000">
            <a:off x="8301037" y="2957511"/>
            <a:ext cx="2381249" cy="5400675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50405" y="45105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D58074-8600-9AD6-B538-736DBBFD87F6}"/>
              </a:ext>
            </a:extLst>
          </p:cNvPr>
          <p:cNvSpPr txBox="1"/>
          <p:nvPr/>
        </p:nvSpPr>
        <p:spPr>
          <a:xfrm>
            <a:off x="9344025" y="1265382"/>
            <a:ext cx="2764110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722BEF-611D-8015-8FD2-6C00CA9B35AA}"/>
              </a:ext>
            </a:extLst>
          </p:cNvPr>
          <p:cNvSpPr/>
          <p:nvPr/>
        </p:nvSpPr>
        <p:spPr>
          <a:xfrm>
            <a:off x="0" y="-9525"/>
            <a:ext cx="909637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7B4E7C0-5791-AE7E-CB95-F8117C166558}"/>
              </a:ext>
            </a:extLst>
          </p:cNvPr>
          <p:cNvSpPr/>
          <p:nvPr/>
        </p:nvSpPr>
        <p:spPr>
          <a:xfrm>
            <a:off x="8582025" y="4324349"/>
            <a:ext cx="1028700" cy="89534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17EEC-9B44-28B4-BE12-479837E7778A}"/>
              </a:ext>
            </a:extLst>
          </p:cNvPr>
          <p:cNvSpPr/>
          <p:nvPr/>
        </p:nvSpPr>
        <p:spPr>
          <a:xfrm>
            <a:off x="0" y="-9526"/>
            <a:ext cx="838438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20D73BC-4A5F-0339-50F3-D2B034EDBA1E}"/>
              </a:ext>
            </a:extLst>
          </p:cNvPr>
          <p:cNvSpPr/>
          <p:nvPr/>
        </p:nvSpPr>
        <p:spPr>
          <a:xfrm>
            <a:off x="7949283" y="3267076"/>
            <a:ext cx="882663" cy="89534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05FE3-7DEB-30C0-E3B5-BDC3147BE0BE}"/>
              </a:ext>
            </a:extLst>
          </p:cNvPr>
          <p:cNvSpPr/>
          <p:nvPr/>
        </p:nvSpPr>
        <p:spPr>
          <a:xfrm>
            <a:off x="9528" y="-19051"/>
            <a:ext cx="7538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CA81FAB-8A8A-FD63-ACC9-4DE8A9572FB2}"/>
              </a:ext>
            </a:extLst>
          </p:cNvPr>
          <p:cNvSpPr/>
          <p:nvPr/>
        </p:nvSpPr>
        <p:spPr>
          <a:xfrm>
            <a:off x="7104720" y="2227803"/>
            <a:ext cx="882663" cy="89534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765725-CF67-9BA7-1445-F73D16D5AA13}"/>
              </a:ext>
            </a:extLst>
          </p:cNvPr>
          <p:cNvSpPr/>
          <p:nvPr/>
        </p:nvSpPr>
        <p:spPr>
          <a:xfrm>
            <a:off x="-25831" y="-19051"/>
            <a:ext cx="655272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456D8F6-45A8-3D44-155F-0EC27D84AF29}"/>
              </a:ext>
            </a:extLst>
          </p:cNvPr>
          <p:cNvSpPr/>
          <p:nvPr/>
        </p:nvSpPr>
        <p:spPr>
          <a:xfrm>
            <a:off x="6093939" y="1180053"/>
            <a:ext cx="882663" cy="89534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D582CE-B037-0FD1-FB09-3F0A352B27BE}"/>
              </a:ext>
            </a:extLst>
          </p:cNvPr>
          <p:cNvSpPr/>
          <p:nvPr/>
        </p:nvSpPr>
        <p:spPr>
          <a:xfrm>
            <a:off x="-16304" y="-19051"/>
            <a:ext cx="56669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62A5BB8-B483-E114-EBE7-07A5369079BD}"/>
              </a:ext>
            </a:extLst>
          </p:cNvPr>
          <p:cNvSpPr/>
          <p:nvPr/>
        </p:nvSpPr>
        <p:spPr>
          <a:xfrm>
            <a:off x="118143" y="-19052"/>
            <a:ext cx="882663" cy="8953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7B419D-EF6C-27F9-665F-DC843BBF0146}"/>
              </a:ext>
            </a:extLst>
          </p:cNvPr>
          <p:cNvSpPr txBox="1"/>
          <p:nvPr/>
        </p:nvSpPr>
        <p:spPr>
          <a:xfrm>
            <a:off x="8355806" y="3429000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EE78CA-BEB9-0DB4-6EB3-B66BBDDCC22A}"/>
              </a:ext>
            </a:extLst>
          </p:cNvPr>
          <p:cNvSpPr txBox="1"/>
          <p:nvPr/>
        </p:nvSpPr>
        <p:spPr>
          <a:xfrm>
            <a:off x="9096375" y="4479635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0A9378-800C-0C35-9FD2-078253E60B57}"/>
              </a:ext>
            </a:extLst>
          </p:cNvPr>
          <p:cNvSpPr txBox="1"/>
          <p:nvPr/>
        </p:nvSpPr>
        <p:spPr>
          <a:xfrm>
            <a:off x="7500936" y="2383089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B46A90-37A7-CBE0-585E-360E8509A0E0}"/>
              </a:ext>
            </a:extLst>
          </p:cNvPr>
          <p:cNvSpPr txBox="1"/>
          <p:nvPr/>
        </p:nvSpPr>
        <p:spPr>
          <a:xfrm>
            <a:off x="6462712" y="1335339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822F5D-8BF0-5E4C-A46C-06E1EB6E05E7}"/>
              </a:ext>
            </a:extLst>
          </p:cNvPr>
          <p:cNvSpPr txBox="1"/>
          <p:nvPr/>
        </p:nvSpPr>
        <p:spPr>
          <a:xfrm>
            <a:off x="481012" y="136234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D2A971-B305-97DB-D5BB-37D46728A464}"/>
              </a:ext>
            </a:extLst>
          </p:cNvPr>
          <p:cNvSpPr txBox="1"/>
          <p:nvPr/>
        </p:nvSpPr>
        <p:spPr>
          <a:xfrm>
            <a:off x="828675" y="279052"/>
            <a:ext cx="6324126" cy="31547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99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  <a:reflection blurRad="6350" stA="60000" endA="900" endPos="60000" dist="29997" dir="5400000" sy="-100000" algn="bl" rotWithShape="0"/>
                </a:effectLst>
                <a:latin typeface="Arial Black" panose="020B0A04020102020204" pitchFamily="34" charset="0"/>
              </a:rPr>
              <a:t>100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0CD434-9569-F932-F647-D2C40732B40A}"/>
              </a:ext>
            </a:extLst>
          </p:cNvPr>
          <p:cNvSpPr txBox="1"/>
          <p:nvPr/>
        </p:nvSpPr>
        <p:spPr>
          <a:xfrm>
            <a:off x="1295400" y="5534352"/>
            <a:ext cx="4268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CSV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70679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B4D1D1EE-2C56-1E87-3BEE-F383A94C7D0A}"/>
              </a:ext>
            </a:extLst>
          </p:cNvPr>
          <p:cNvSpPr/>
          <p:nvPr/>
        </p:nvSpPr>
        <p:spPr>
          <a:xfrm rot="16200000">
            <a:off x="8301037" y="2957511"/>
            <a:ext cx="2381249" cy="5400675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50405" y="45105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D58074-8600-9AD6-B538-736DBBFD87F6}"/>
              </a:ext>
            </a:extLst>
          </p:cNvPr>
          <p:cNvSpPr txBox="1"/>
          <p:nvPr/>
        </p:nvSpPr>
        <p:spPr>
          <a:xfrm>
            <a:off x="9344025" y="1265382"/>
            <a:ext cx="2764110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722BEF-611D-8015-8FD2-6C00CA9B35AA}"/>
              </a:ext>
            </a:extLst>
          </p:cNvPr>
          <p:cNvSpPr/>
          <p:nvPr/>
        </p:nvSpPr>
        <p:spPr>
          <a:xfrm>
            <a:off x="0" y="-9525"/>
            <a:ext cx="909637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7B4E7C0-5791-AE7E-CB95-F8117C166558}"/>
              </a:ext>
            </a:extLst>
          </p:cNvPr>
          <p:cNvSpPr/>
          <p:nvPr/>
        </p:nvSpPr>
        <p:spPr>
          <a:xfrm>
            <a:off x="8582025" y="4324349"/>
            <a:ext cx="1028700" cy="89534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17EEC-9B44-28B4-BE12-479837E7778A}"/>
              </a:ext>
            </a:extLst>
          </p:cNvPr>
          <p:cNvSpPr/>
          <p:nvPr/>
        </p:nvSpPr>
        <p:spPr>
          <a:xfrm>
            <a:off x="0" y="-9526"/>
            <a:ext cx="838438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20D73BC-4A5F-0339-50F3-D2B034EDBA1E}"/>
              </a:ext>
            </a:extLst>
          </p:cNvPr>
          <p:cNvSpPr/>
          <p:nvPr/>
        </p:nvSpPr>
        <p:spPr>
          <a:xfrm>
            <a:off x="7949283" y="3267076"/>
            <a:ext cx="882663" cy="89534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05FE3-7DEB-30C0-E3B5-BDC3147BE0BE}"/>
              </a:ext>
            </a:extLst>
          </p:cNvPr>
          <p:cNvSpPr/>
          <p:nvPr/>
        </p:nvSpPr>
        <p:spPr>
          <a:xfrm>
            <a:off x="9528" y="-19051"/>
            <a:ext cx="7538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CA81FAB-8A8A-FD63-ACC9-4DE8A9572FB2}"/>
              </a:ext>
            </a:extLst>
          </p:cNvPr>
          <p:cNvSpPr/>
          <p:nvPr/>
        </p:nvSpPr>
        <p:spPr>
          <a:xfrm>
            <a:off x="7104720" y="2227803"/>
            <a:ext cx="882663" cy="89534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765725-CF67-9BA7-1445-F73D16D5AA13}"/>
              </a:ext>
            </a:extLst>
          </p:cNvPr>
          <p:cNvSpPr/>
          <p:nvPr/>
        </p:nvSpPr>
        <p:spPr>
          <a:xfrm>
            <a:off x="-25831" y="-19051"/>
            <a:ext cx="655272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456D8F6-45A8-3D44-155F-0EC27D84AF29}"/>
              </a:ext>
            </a:extLst>
          </p:cNvPr>
          <p:cNvSpPr/>
          <p:nvPr/>
        </p:nvSpPr>
        <p:spPr>
          <a:xfrm>
            <a:off x="6093939" y="1180053"/>
            <a:ext cx="882663" cy="89534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D582CE-B037-0FD1-FB09-3F0A352B27BE}"/>
              </a:ext>
            </a:extLst>
          </p:cNvPr>
          <p:cNvSpPr/>
          <p:nvPr/>
        </p:nvSpPr>
        <p:spPr>
          <a:xfrm>
            <a:off x="-16305" y="-19051"/>
            <a:ext cx="532173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62A5BB8-B483-E114-EBE7-07A5369079BD}"/>
              </a:ext>
            </a:extLst>
          </p:cNvPr>
          <p:cNvSpPr/>
          <p:nvPr/>
        </p:nvSpPr>
        <p:spPr>
          <a:xfrm>
            <a:off x="4871118" y="-19052"/>
            <a:ext cx="882663" cy="8953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7B419D-EF6C-27F9-665F-DC843BBF0146}"/>
              </a:ext>
            </a:extLst>
          </p:cNvPr>
          <p:cNvSpPr txBox="1"/>
          <p:nvPr/>
        </p:nvSpPr>
        <p:spPr>
          <a:xfrm>
            <a:off x="8355806" y="3429000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EE78CA-BEB9-0DB4-6EB3-B66BBDDCC22A}"/>
              </a:ext>
            </a:extLst>
          </p:cNvPr>
          <p:cNvSpPr txBox="1"/>
          <p:nvPr/>
        </p:nvSpPr>
        <p:spPr>
          <a:xfrm>
            <a:off x="9096375" y="4479635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0A9378-800C-0C35-9FD2-078253E60B57}"/>
              </a:ext>
            </a:extLst>
          </p:cNvPr>
          <p:cNvSpPr txBox="1"/>
          <p:nvPr/>
        </p:nvSpPr>
        <p:spPr>
          <a:xfrm>
            <a:off x="7500936" y="2383089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B46A90-37A7-CBE0-585E-360E8509A0E0}"/>
              </a:ext>
            </a:extLst>
          </p:cNvPr>
          <p:cNvSpPr txBox="1"/>
          <p:nvPr/>
        </p:nvSpPr>
        <p:spPr>
          <a:xfrm>
            <a:off x="6462712" y="1335339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822F5D-8BF0-5E4C-A46C-06E1EB6E05E7}"/>
              </a:ext>
            </a:extLst>
          </p:cNvPr>
          <p:cNvSpPr txBox="1"/>
          <p:nvPr/>
        </p:nvSpPr>
        <p:spPr>
          <a:xfrm>
            <a:off x="5233987" y="136234"/>
            <a:ext cx="428625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95B5F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D2A971-B305-97DB-D5BB-37D46728A464}"/>
              </a:ext>
            </a:extLst>
          </p:cNvPr>
          <p:cNvSpPr txBox="1"/>
          <p:nvPr/>
        </p:nvSpPr>
        <p:spPr>
          <a:xfrm>
            <a:off x="-28575" y="174277"/>
            <a:ext cx="5305427" cy="31547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99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  <a:reflection blurRad="6350" stA="60000" endA="900" endPos="60000" dist="29997" dir="5400000" sy="-100000" algn="bl" rotWithShape="0"/>
                </a:effectLst>
                <a:latin typeface="Arial Black" panose="020B0A04020102020204" pitchFamily="34" charset="0"/>
              </a:rPr>
              <a:t>101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0CD434-9569-F932-F647-D2C40732B40A}"/>
              </a:ext>
            </a:extLst>
          </p:cNvPr>
          <p:cNvSpPr txBox="1"/>
          <p:nvPr/>
        </p:nvSpPr>
        <p:spPr>
          <a:xfrm>
            <a:off x="447676" y="5229552"/>
            <a:ext cx="4221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5572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F5CD99-A6F9-FA87-6FDF-7349BAFA882E}"/>
              </a:ext>
            </a:extLst>
          </p:cNvPr>
          <p:cNvSpPr/>
          <p:nvPr/>
        </p:nvSpPr>
        <p:spPr>
          <a:xfrm>
            <a:off x="0" y="-27187"/>
            <a:ext cx="12192000" cy="400358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65000"/>
                  <a:lumOff val="35000"/>
                </a:schemeClr>
              </a:gs>
              <a:gs pos="22000">
                <a:schemeClr val="tx1">
                  <a:lumMod val="75000"/>
                  <a:lumOff val="25000"/>
                </a:schemeClr>
              </a:gs>
              <a:gs pos="51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FE104C-12CD-3567-3E2F-6375F3B5A036}"/>
              </a:ext>
            </a:extLst>
          </p:cNvPr>
          <p:cNvSpPr/>
          <p:nvPr/>
        </p:nvSpPr>
        <p:spPr>
          <a:xfrm>
            <a:off x="11166540" y="-23395"/>
            <a:ext cx="1025460" cy="10541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54000">
                <a:schemeClr val="tx1">
                  <a:lumMod val="95000"/>
                  <a:lumOff val="5000"/>
                </a:schemeClr>
              </a:gs>
              <a:gs pos="93000">
                <a:schemeClr val="tx1">
                  <a:lumMod val="95000"/>
                  <a:lumOff val="5000"/>
                  <a:alpha val="93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B4D1D1EE-2C56-1E87-3BEE-F383A94C7D0A}"/>
              </a:ext>
            </a:extLst>
          </p:cNvPr>
          <p:cNvSpPr/>
          <p:nvPr/>
        </p:nvSpPr>
        <p:spPr>
          <a:xfrm rot="16200000">
            <a:off x="6665883" y="1331882"/>
            <a:ext cx="3943349" cy="7108883"/>
          </a:xfrm>
          <a:prstGeom prst="rtTriangle">
            <a:avLst/>
          </a:prstGeom>
          <a:gradFill>
            <a:gsLst>
              <a:gs pos="46000">
                <a:schemeClr val="tx1">
                  <a:lumMod val="95000"/>
                  <a:lumOff val="5000"/>
                  <a:alpha val="98000"/>
                </a:schemeClr>
              </a:gs>
              <a:gs pos="52000">
                <a:schemeClr val="tx1">
                  <a:lumMod val="95000"/>
                  <a:lumOff val="5000"/>
                  <a:alpha val="96000"/>
                </a:schemeClr>
              </a:gs>
              <a:gs pos="0">
                <a:srgbClr val="FF5050">
                  <a:alpha val="1000"/>
                </a:srgbClr>
              </a:gs>
              <a:gs pos="100000">
                <a:schemeClr val="tx1">
                  <a:lumMod val="95000"/>
                  <a:lumOff val="5000"/>
                  <a:alpha val="80000"/>
                </a:schemeClr>
              </a:gs>
              <a:gs pos="5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50405" y="45105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E057EA-48E8-656B-F924-EF75CA344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884" y="1462935"/>
            <a:ext cx="4057656" cy="42739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outerShdw blurRad="50800" dist="50800" dir="5400000" algn="ctr" rotWithShape="0">
              <a:srgbClr val="000000"/>
            </a:outerShdw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D58074-8600-9AD6-B538-736DBBFD87F6}"/>
              </a:ext>
            </a:extLst>
          </p:cNvPr>
          <p:cNvSpPr txBox="1"/>
          <p:nvPr/>
        </p:nvSpPr>
        <p:spPr>
          <a:xfrm>
            <a:off x="92938" y="2694132"/>
            <a:ext cx="3694547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95B5F"/>
                </a:solidFill>
                <a:latin typeface="Arial Black" panose="020B0A04020102020204" pitchFamily="34" charset="0"/>
              </a:rPr>
              <a:t>What is AIRBNB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62EF38-D37B-BB1C-0199-04226578378D}"/>
              </a:ext>
            </a:extLst>
          </p:cNvPr>
          <p:cNvSpPr txBox="1"/>
          <p:nvPr/>
        </p:nvSpPr>
        <p:spPr>
          <a:xfrm>
            <a:off x="92938" y="3568334"/>
            <a:ext cx="5273964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95B5F"/>
                </a:solidFill>
                <a:latin typeface="Arial Black" panose="020B0A04020102020204" pitchFamily="34" charset="0"/>
              </a:rPr>
              <a:t>How does AIRBNB work?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D71CD-CA10-FA99-6B7F-FC82802969A0}"/>
              </a:ext>
            </a:extLst>
          </p:cNvPr>
          <p:cNvSpPr txBox="1"/>
          <p:nvPr/>
        </p:nvSpPr>
        <p:spPr>
          <a:xfrm>
            <a:off x="0" y="379615"/>
            <a:ext cx="3694547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95469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F5CD99-A6F9-FA87-6FDF-7349BAFA882E}"/>
              </a:ext>
            </a:extLst>
          </p:cNvPr>
          <p:cNvSpPr/>
          <p:nvPr/>
        </p:nvSpPr>
        <p:spPr>
          <a:xfrm>
            <a:off x="0" y="-27187"/>
            <a:ext cx="12192000" cy="400358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65000"/>
                  <a:lumOff val="35000"/>
                </a:schemeClr>
              </a:gs>
              <a:gs pos="22000">
                <a:schemeClr val="tx1">
                  <a:lumMod val="75000"/>
                  <a:lumOff val="25000"/>
                </a:schemeClr>
              </a:gs>
              <a:gs pos="51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FE104C-12CD-3567-3E2F-6375F3B5A036}"/>
              </a:ext>
            </a:extLst>
          </p:cNvPr>
          <p:cNvSpPr/>
          <p:nvPr/>
        </p:nvSpPr>
        <p:spPr>
          <a:xfrm>
            <a:off x="11166540" y="-23395"/>
            <a:ext cx="1025460" cy="10541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54000">
                <a:schemeClr val="tx1">
                  <a:lumMod val="95000"/>
                  <a:lumOff val="5000"/>
                </a:schemeClr>
              </a:gs>
              <a:gs pos="93000">
                <a:schemeClr val="tx1">
                  <a:lumMod val="95000"/>
                  <a:lumOff val="5000"/>
                  <a:alpha val="93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red logo with a triangle and a ribbon&#10;&#10;Description automatically generated">
            <a:extLst>
              <a:ext uri="{FF2B5EF4-FFF2-40B4-BE49-F238E27FC236}">
                <a16:creationId xmlns:a16="http://schemas.microsoft.com/office/drawing/2014/main" id="{A4D49750-6CBD-079C-E90E-6C2FB4BF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658" l="9402" r="89744">
                        <a14:foregroundMark x1="53473" y1="8858" x2="55342" y2="8547"/>
                        <a14:foregroundMark x1="43803" y1="10470" x2="45518" y2="10184"/>
                        <a14:foregroundMark x1="46795" y1="5769" x2="50390" y2="6283"/>
                        <a14:foregroundMark x1="16880" y1="82692" x2="16880" y2="84129"/>
                        <a14:foregroundMark x1="29060" y1="83333" x2="29915" y2="93590"/>
                        <a14:foregroundMark x1="27350" y1="75855" x2="28846" y2="76709"/>
                        <a14:foregroundMark x1="34615" y1="83333" x2="34402" y2="94017"/>
                        <a14:foregroundMark x1="44872" y1="75855" x2="44231" y2="92949"/>
                        <a14:foregroundMark x1="61752" y1="82906" x2="61752" y2="92949"/>
                        <a14:foregroundMark x1="76496" y1="76709" x2="77350" y2="92949"/>
                        <a14:foregroundMark x1="16667" y1="93590" x2="15812" y2="93376"/>
                        <a14:foregroundMark x1="16667" y1="94444" x2="15812" y2="92949"/>
                        <a14:foregroundMark x1="16239" y1="94658" x2="17094" y2="93590"/>
                        <a14:foregroundMark x1="16880" y1="93590" x2="15812" y2="93590"/>
                        <a14:foregroundMark x1="16667" y1="93590" x2="15812" y2="93803"/>
                        <a14:foregroundMark x1="17094" y1="94017" x2="15812" y2="93376"/>
                        <a14:foregroundMark x1="15385" y1="93376" x2="17094" y2="93590"/>
                        <a14:backgroundMark x1="47436" y1="10256" x2="48718" y2="10470"/>
                        <a14:backgroundMark x1="50641" y1="10043" x2="49145" y2="10043"/>
                        <a14:backgroundMark x1="46795" y1="11111" x2="48291" y2="10897"/>
                        <a14:backgroundMark x1="46368" y1="10470" x2="47436" y2="10470"/>
                        <a14:backgroundMark x1="46795" y1="10256" x2="45726" y2="10470"/>
                        <a14:backgroundMark x1="49359" y1="10256" x2="51923" y2="10043"/>
                        <a14:backgroundMark x1="53205" y1="10043" x2="51923" y2="9402"/>
                        <a14:backgroundMark x1="52350" y1="9615" x2="52350" y2="9615"/>
                        <a14:backgroundMark x1="52991" y1="9615" x2="52137" y2="9615"/>
                        <a14:backgroundMark x1="52137" y1="9615" x2="52991" y2="9615"/>
                        <a14:backgroundMark x1="15812" y1="90171" x2="15385" y2="88034"/>
                        <a14:backgroundMark x1="16239" y1="91239" x2="16880" y2="88034"/>
                        <a14:backgroundMark x1="17094" y1="89316" x2="16239" y2="91667"/>
                        <a14:backgroundMark x1="16667" y1="87393" x2="16239" y2="86325"/>
                        <a14:backgroundMark x1="17308" y1="86325" x2="15812" y2="85684"/>
                        <a14:backgroundMark x1="16667" y1="86111" x2="16667" y2="86111"/>
                        <a14:backgroundMark x1="15385" y1="86111" x2="16239" y2="86325"/>
                        <a14:backgroundMark x1="17094" y1="86111" x2="15385" y2="85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50405" y="45105"/>
            <a:ext cx="857730" cy="85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timeline of the past year&#10;&#10;Description automatically generated with medium confidence">
            <a:extLst>
              <a:ext uri="{FF2B5EF4-FFF2-40B4-BE49-F238E27FC236}">
                <a16:creationId xmlns:a16="http://schemas.microsoft.com/office/drawing/2014/main" id="{D37B6207-CFDB-54D9-76D4-5771F8C15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247" y="1030729"/>
            <a:ext cx="1964779" cy="3089577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robot holding two brain&#10;&#10;Description automatically generated">
            <a:extLst>
              <a:ext uri="{FF2B5EF4-FFF2-40B4-BE49-F238E27FC236}">
                <a16:creationId xmlns:a16="http://schemas.microsoft.com/office/drawing/2014/main" id="{704B9E8C-09FC-FED2-A6A2-24A761DF7E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03" b="93427" l="6462" r="90000">
                        <a14:foregroundMark x1="24615" y1="18779" x2="24846" y2="6291"/>
                        <a14:foregroundMark x1="21308" y1="18216" x2="22846" y2="13991"/>
                        <a14:foregroundMark x1="30462" y1="39812" x2="27615" y2="46948"/>
                        <a14:foregroundMark x1="22615" y1="30704" x2="26308" y2="31268"/>
                        <a14:foregroundMark x1="10000" y1="58873" x2="13462" y2="63662"/>
                        <a14:foregroundMark x1="6538" y1="59718" x2="6538" y2="62347"/>
                        <a14:foregroundMark x1="14615" y1="72676" x2="21231" y2="86385"/>
                        <a14:foregroundMark x1="21231" y1="86385" x2="20923" y2="89484"/>
                        <a14:foregroundMark x1="19154" y1="79906" x2="27846" y2="93427"/>
                        <a14:foregroundMark x1="42692" y1="53897" x2="44615" y2="57089"/>
                        <a14:foregroundMark x1="44000" y1="54366" x2="42000" y2="53897"/>
                        <a14:foregroundMark x1="43077" y1="54930" x2="41769" y2="52019"/>
                        <a14:foregroundMark x1="44385" y1="55211" x2="43077" y2="52770"/>
                        <a14:foregroundMark x1="44231" y1="53897" x2="43077" y2="50892"/>
                        <a14:foregroundMark x1="33077" y1="46667" x2="39000" y2="47512"/>
                        <a14:foregroundMark x1="81000" y1="71362" x2="82077" y2="66385"/>
                        <a14:foregroundMark x1="80308" y1="72676" x2="76615" y2="74272"/>
                        <a14:foregroundMark x1="64231" y1="80939" x2="62077" y2="86761"/>
                        <a14:foregroundMark x1="78154" y1="40845" x2="79000" y2="45634"/>
                        <a14:foregroundMark x1="81846" y1="38967" x2="81846" y2="43192"/>
                        <a14:foregroundMark x1="85538" y1="44319" x2="85538" y2="43005"/>
                        <a14:foregroundMark x1="85538" y1="43005" x2="85538" y2="41596"/>
                        <a14:foregroundMark x1="86462" y1="43756" x2="87077" y2="43005"/>
                        <a14:foregroundMark x1="87538" y1="43756" x2="86846" y2="42723"/>
                        <a14:foregroundMark x1="87077" y1="42441" x2="87077" y2="42441"/>
                        <a14:foregroundMark x1="86615" y1="43474" x2="87308" y2="42160"/>
                        <a14:foregroundMark x1="87077" y1="43756" x2="87538" y2="41408"/>
                        <a14:foregroundMark x1="86462" y1="44789" x2="84923" y2="45352"/>
                        <a14:backgroundMark x1="73615" y1="38404" x2="76385" y2="36808"/>
                        <a14:backgroundMark x1="84923" y1="36056" x2="82077" y2="350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5" y="1517050"/>
            <a:ext cx="6909758" cy="566068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36483-71BE-58FB-E8BB-60E83ACB5875}"/>
              </a:ext>
            </a:extLst>
          </p:cNvPr>
          <p:cNvSpPr txBox="1"/>
          <p:nvPr/>
        </p:nvSpPr>
        <p:spPr>
          <a:xfrm>
            <a:off x="4853" y="372195"/>
            <a:ext cx="4175185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HISTORY</a:t>
            </a: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38B512B-A4AD-D06B-5160-FA5CF62B53F5}"/>
              </a:ext>
            </a:extLst>
          </p:cNvPr>
          <p:cNvSpPr/>
          <p:nvPr/>
        </p:nvSpPr>
        <p:spPr>
          <a:xfrm rot="16200000">
            <a:off x="6665883" y="1331882"/>
            <a:ext cx="3943349" cy="7108883"/>
          </a:xfrm>
          <a:prstGeom prst="rtTriangle">
            <a:avLst/>
          </a:prstGeom>
          <a:gradFill>
            <a:gsLst>
              <a:gs pos="46000">
                <a:schemeClr val="tx1">
                  <a:lumMod val="95000"/>
                  <a:lumOff val="5000"/>
                  <a:alpha val="98000"/>
                </a:schemeClr>
              </a:gs>
              <a:gs pos="52000">
                <a:schemeClr val="tx1">
                  <a:lumMod val="95000"/>
                  <a:lumOff val="5000"/>
                  <a:alpha val="96000"/>
                </a:schemeClr>
              </a:gs>
              <a:gs pos="0">
                <a:srgbClr val="FF5050">
                  <a:alpha val="1000"/>
                </a:srgbClr>
              </a:gs>
              <a:gs pos="100000">
                <a:schemeClr val="tx1">
                  <a:lumMod val="95000"/>
                  <a:lumOff val="5000"/>
                  <a:alpha val="80000"/>
                </a:schemeClr>
              </a:gs>
              <a:gs pos="5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ca14c8c-4768-4973-87c8-439f0598faa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F52C4A2B1F4043BFC640C59806353C" ma:contentTypeVersion="7" ma:contentTypeDescription="Create a new document." ma:contentTypeScope="" ma:versionID="75e7c7bb230d503e67f49594f98e7edb">
  <xsd:schema xmlns:xsd="http://www.w3.org/2001/XMLSchema" xmlns:xs="http://www.w3.org/2001/XMLSchema" xmlns:p="http://schemas.microsoft.com/office/2006/metadata/properties" xmlns:ns3="0ca14c8c-4768-4973-87c8-439f0598faa6" xmlns:ns4="eb63db23-22a4-4bc3-bc6c-fa3a32c5b9ed" targetNamespace="http://schemas.microsoft.com/office/2006/metadata/properties" ma:root="true" ma:fieldsID="84f061daf4269d453b719e0aeb515ed7" ns3:_="" ns4:_="">
    <xsd:import namespace="0ca14c8c-4768-4973-87c8-439f0598faa6"/>
    <xsd:import namespace="eb63db23-22a4-4bc3-bc6c-fa3a32c5b9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a14c8c-4768-4973-87c8-439f0598fa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63db23-22a4-4bc3-bc6c-fa3a32c5b9e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5478ED-DF00-4107-A7A3-4344A5A0AFAC}">
  <ds:schemaRefs>
    <ds:schemaRef ds:uri="http://purl.org/dc/elements/1.1/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eb63db23-22a4-4bc3-bc6c-fa3a32c5b9ed"/>
    <ds:schemaRef ds:uri="0ca14c8c-4768-4973-87c8-439f0598faa6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D25D6EE-8F81-4C7A-87EF-83634FEF4B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DF7470-2668-4B72-B959-36F93EE463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a14c8c-4768-4973-87c8-439f0598faa6"/>
    <ds:schemaRef ds:uri="eb63db23-22a4-4bc3-bc6c-fa3a32c5b9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2543</TotalTime>
  <Words>601</Words>
  <Application>Microsoft Office PowerPoint</Application>
  <PresentationFormat>Widescreen</PresentationFormat>
  <Paragraphs>329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Amasis MT Pro Medium</vt:lpstr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Mostafa Ayman</dc:creator>
  <cp:lastModifiedBy>seif ahmed</cp:lastModifiedBy>
  <cp:revision>9</cp:revision>
  <dcterms:created xsi:type="dcterms:W3CDTF">2023-12-07T18:08:19Z</dcterms:created>
  <dcterms:modified xsi:type="dcterms:W3CDTF">2023-12-10T13:31:04Z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0x010100D5F52C4A2B1F4043BFC640C59806353C</vt:lpwstr>
  </property>
</Properties>
</file>